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3.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4.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5.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99" r:id="rId6"/>
    <p:sldMasterId id="2147483738" r:id="rId7"/>
    <p:sldMasterId id="2147483773" r:id="rId8"/>
    <p:sldMasterId id="2147483827" r:id="rId9"/>
    <p:sldMasterId id="2147483866" r:id="rId10"/>
    <p:sldMasterId id="2147483896" r:id="rId11"/>
  </p:sldMasterIdLst>
  <p:notesMasterIdLst>
    <p:notesMasterId r:id="rId47"/>
  </p:notesMasterIdLst>
  <p:sldIdLst>
    <p:sldId id="258" r:id="rId12"/>
    <p:sldId id="259" r:id="rId13"/>
    <p:sldId id="438" r:id="rId14"/>
    <p:sldId id="439" r:id="rId15"/>
    <p:sldId id="433" r:id="rId16"/>
    <p:sldId id="398" r:id="rId17"/>
    <p:sldId id="621" r:id="rId18"/>
    <p:sldId id="427" r:id="rId19"/>
    <p:sldId id="686" r:id="rId20"/>
    <p:sldId id="267" r:id="rId21"/>
    <p:sldId id="623" r:id="rId22"/>
    <p:sldId id="684" r:id="rId23"/>
    <p:sldId id="1191" r:id="rId24"/>
    <p:sldId id="408" r:id="rId25"/>
    <p:sldId id="1190" r:id="rId26"/>
    <p:sldId id="1188" r:id="rId27"/>
    <p:sldId id="520" r:id="rId28"/>
    <p:sldId id="545" r:id="rId29"/>
    <p:sldId id="337" r:id="rId30"/>
    <p:sldId id="1193" r:id="rId31"/>
    <p:sldId id="338" r:id="rId32"/>
    <p:sldId id="1189" r:id="rId33"/>
    <p:sldId id="1187" r:id="rId34"/>
    <p:sldId id="346" r:id="rId35"/>
    <p:sldId id="1194" r:id="rId36"/>
    <p:sldId id="335" r:id="rId37"/>
    <p:sldId id="348" r:id="rId38"/>
    <p:sldId id="559" r:id="rId39"/>
    <p:sldId id="1184" r:id="rId40"/>
    <p:sldId id="341" r:id="rId41"/>
    <p:sldId id="380" r:id="rId42"/>
    <p:sldId id="536" r:id="rId43"/>
    <p:sldId id="296" r:id="rId44"/>
    <p:sldId id="300" r:id="rId45"/>
    <p:sldId id="331"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6541A41-6305-0D31-1D76-CA560506E242}" name="Devine Kimak, Theresa (HRSA)" initials="DKT(" userId="S::TDevineKimak@HRSA.Gov::17232d92-3adb-4ec4-a619-aa4349afb575" providerId="AD"/>
  <p188:author id="{2AB76257-1E14-DF91-D107-387B3272B75B}" name="Laryea, Gloria (HRSA)" initials="LG(" userId="S::GLaryea@HRSA.Gov::0f87e7fb-e16a-4066-93f1-f1cd3121c35a" providerId="AD"/>
  <p188:author id="{D3AE5A8C-6D8C-2ED4-7099-9347C5E2239D}" name="Saje Washington" initials="SW" userId="S::SWashington@HRSA.Gov::deff79fe-7511-4b1d-9f83-c5c4e9c785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je Washington" initials="SW" lastIdx="3" clrIdx="0">
    <p:extLst>
      <p:ext uri="{19B8F6BF-5375-455C-9EA6-DF929625EA0E}">
        <p15:presenceInfo xmlns:p15="http://schemas.microsoft.com/office/powerpoint/2012/main" userId="S-1-5-21-1575576018-681398725-1848903544-79497" providerId="AD"/>
      </p:ext>
    </p:extLst>
  </p:cmAuthor>
  <p:cmAuthor id="2" name="Saje Washington" initials="SW [2]" lastIdx="1" clrIdx="1">
    <p:extLst>
      <p:ext uri="{19B8F6BF-5375-455C-9EA6-DF929625EA0E}">
        <p15:presenceInfo xmlns:p15="http://schemas.microsoft.com/office/powerpoint/2012/main" userId="S::SWashington@HRSA.Gov::deff79fe-7511-4b1d-9f83-c5c4e9c785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DCF0"/>
    <a:srgbClr val="F6B12F"/>
    <a:srgbClr val="0F4D7B"/>
    <a:srgbClr val="800000"/>
    <a:srgbClr val="006699"/>
    <a:srgbClr val="2A9B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38" autoAdjust="0"/>
    <p:restoredTop sz="85804" autoAdjust="0"/>
  </p:normalViewPr>
  <p:slideViewPr>
    <p:cSldViewPr snapToGrid="0">
      <p:cViewPr varScale="1">
        <p:scale>
          <a:sx n="91" d="100"/>
          <a:sy n="91" d="100"/>
        </p:scale>
        <p:origin x="1560" y="90"/>
      </p:cViewPr>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7.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microsoft.com/office/2018/10/relationships/authors" Target="authors.xml"/><Relationship Id="rId5" Type="http://schemas.openxmlformats.org/officeDocument/2006/relationships/slideMaster" Target="slideMasters/slideMaster1.xml"/><Relationship Id="rId10" Type="http://schemas.openxmlformats.org/officeDocument/2006/relationships/slideMaster" Target="slideMasters/slideMaster6.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commentAuthors" Target="commentAuthors.xml"/><Relationship Id="rId8" Type="http://schemas.openxmlformats.org/officeDocument/2006/relationships/slideMaster" Target="slideMasters/slideMaster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845410628019327"/>
          <c:y val="2.1604938271604937E-2"/>
          <c:w val="0.36473429951690822"/>
          <c:h val="0.9320987654320988"/>
        </c:manualLayout>
      </c:layout>
      <c:pieChart>
        <c:varyColors val="1"/>
        <c:ser>
          <c:idx val="0"/>
          <c:order val="0"/>
          <c:tx>
            <c:strRef>
              <c:f>Sheet1!$B$1</c:f>
              <c:strCache>
                <c:ptCount val="1"/>
                <c:pt idx="0">
                  <c:v>HRSA FY 2023 Appropiation</c:v>
                </c:pt>
              </c:strCache>
            </c:strRef>
          </c:tx>
          <c:dPt>
            <c:idx val="0"/>
            <c:bubble3D val="0"/>
            <c:spPr>
              <a:solidFill>
                <a:schemeClr val="accent3"/>
              </a:solidFill>
              <a:ln w="19050">
                <a:solidFill>
                  <a:schemeClr val="lt1"/>
                </a:solidFill>
              </a:ln>
              <a:effectLst/>
            </c:spPr>
            <c:extLst>
              <c:ext xmlns:c16="http://schemas.microsoft.com/office/drawing/2014/chart" uri="{C3380CC4-5D6E-409C-BE32-E72D297353CC}">
                <c16:uniqueId val="{00000001-8E0E-4BB9-996E-FEE34ECA7B86}"/>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3-8E0E-4BB9-996E-FEE34ECA7B86}"/>
              </c:ext>
            </c:extLst>
          </c:dPt>
          <c:dPt>
            <c:idx val="2"/>
            <c:bubble3D val="0"/>
            <c:spPr>
              <a:solidFill>
                <a:schemeClr val="accent4">
                  <a:lumMod val="50000"/>
                </a:schemeClr>
              </a:solidFill>
              <a:ln w="19050">
                <a:solidFill>
                  <a:schemeClr val="lt1"/>
                </a:solidFill>
              </a:ln>
              <a:effectLst/>
            </c:spPr>
            <c:extLst>
              <c:ext xmlns:c16="http://schemas.microsoft.com/office/drawing/2014/chart" uri="{C3380CC4-5D6E-409C-BE32-E72D297353CC}">
                <c16:uniqueId val="{00000005-8E0E-4BB9-996E-FEE34ECA7B86}"/>
              </c:ext>
            </c:extLst>
          </c:dPt>
          <c:dPt>
            <c:idx val="3"/>
            <c:bubble3D val="0"/>
            <c:spPr>
              <a:solidFill>
                <a:srgbClr val="A84E68"/>
              </a:solidFill>
              <a:ln w="19050">
                <a:solidFill>
                  <a:schemeClr val="lt1"/>
                </a:solidFill>
              </a:ln>
              <a:effectLst/>
            </c:spPr>
            <c:extLst>
              <c:ext xmlns:c16="http://schemas.microsoft.com/office/drawing/2014/chart" uri="{C3380CC4-5D6E-409C-BE32-E72D297353CC}">
                <c16:uniqueId val="{00000007-8E0E-4BB9-996E-FEE34ECA7B86}"/>
              </c:ext>
            </c:extLst>
          </c:dPt>
          <c:dPt>
            <c:idx val="4"/>
            <c:bubble3D val="0"/>
            <c:spPr>
              <a:solidFill>
                <a:schemeClr val="accent6">
                  <a:lumMod val="50000"/>
                </a:schemeClr>
              </a:solidFill>
              <a:ln w="19050">
                <a:solidFill>
                  <a:schemeClr val="lt1"/>
                </a:solidFill>
              </a:ln>
              <a:effectLst/>
            </c:spPr>
            <c:extLst>
              <c:ext xmlns:c16="http://schemas.microsoft.com/office/drawing/2014/chart" uri="{C3380CC4-5D6E-409C-BE32-E72D297353CC}">
                <c16:uniqueId val="{00000009-8E0E-4BB9-996E-FEE34ECA7B86}"/>
              </c:ext>
            </c:extLst>
          </c:dPt>
          <c:dPt>
            <c:idx val="5"/>
            <c:bubble3D val="0"/>
            <c:spPr>
              <a:solidFill>
                <a:srgbClr val="548123"/>
              </a:solidFill>
              <a:ln w="19050">
                <a:solidFill>
                  <a:schemeClr val="lt1"/>
                </a:solidFill>
              </a:ln>
              <a:effectLst/>
            </c:spPr>
            <c:extLst>
              <c:ext xmlns:c16="http://schemas.microsoft.com/office/drawing/2014/chart" uri="{C3380CC4-5D6E-409C-BE32-E72D297353CC}">
                <c16:uniqueId val="{0000000B-8E0E-4BB9-996E-FEE34ECA7B86}"/>
              </c:ext>
            </c:extLst>
          </c:dPt>
          <c:dPt>
            <c:idx val="6"/>
            <c:bubble3D val="0"/>
            <c:spPr>
              <a:solidFill>
                <a:srgbClr val="0B8784"/>
              </a:solidFill>
              <a:ln w="19050">
                <a:solidFill>
                  <a:schemeClr val="lt1"/>
                </a:solidFill>
              </a:ln>
              <a:effectLst/>
            </c:spPr>
            <c:extLst>
              <c:ext xmlns:c16="http://schemas.microsoft.com/office/drawing/2014/chart" uri="{C3380CC4-5D6E-409C-BE32-E72D297353CC}">
                <c16:uniqueId val="{0000000D-8E0E-4BB9-996E-FEE34ECA7B86}"/>
              </c:ext>
            </c:extLst>
          </c:dPt>
          <c:dPt>
            <c:idx val="7"/>
            <c:bubble3D val="0"/>
            <c:spPr>
              <a:solidFill>
                <a:srgbClr val="4F2270"/>
              </a:solidFill>
              <a:ln w="19050">
                <a:solidFill>
                  <a:schemeClr val="lt1"/>
                </a:solidFill>
              </a:ln>
              <a:effectLst/>
            </c:spPr>
            <c:extLst>
              <c:ext xmlns:c16="http://schemas.microsoft.com/office/drawing/2014/chart" uri="{C3380CC4-5D6E-409C-BE32-E72D297353CC}">
                <c16:uniqueId val="{0000000F-8E0E-4BB9-996E-FEE34ECA7B86}"/>
              </c:ext>
            </c:extLst>
          </c:dPt>
          <c:dPt>
            <c:idx val="8"/>
            <c:bubble3D val="0"/>
            <c:spPr>
              <a:solidFill>
                <a:srgbClr val="DF9613"/>
              </a:solidFill>
              <a:ln w="19050">
                <a:solidFill>
                  <a:schemeClr val="lt1"/>
                </a:solidFill>
              </a:ln>
              <a:effectLst/>
            </c:spPr>
            <c:extLst>
              <c:ext xmlns:c16="http://schemas.microsoft.com/office/drawing/2014/chart" uri="{C3380CC4-5D6E-409C-BE32-E72D297353CC}">
                <c16:uniqueId val="{00000011-8E0E-4BB9-996E-FEE34ECA7B86}"/>
              </c:ext>
            </c:extLst>
          </c:dPt>
          <c:dPt>
            <c:idx val="9"/>
            <c:bubble3D val="0"/>
            <c:spPr>
              <a:solidFill>
                <a:schemeClr val="accent2"/>
              </a:solidFill>
              <a:ln w="19050">
                <a:solidFill>
                  <a:schemeClr val="lt1"/>
                </a:solidFill>
              </a:ln>
              <a:effectLst/>
            </c:spPr>
            <c:extLst>
              <c:ext xmlns:c16="http://schemas.microsoft.com/office/drawing/2014/chart" uri="{C3380CC4-5D6E-409C-BE32-E72D297353CC}">
                <c16:uniqueId val="{00000013-8E0E-4BB9-996E-FEE34ECA7B86}"/>
              </c:ext>
            </c:extLst>
          </c:dPt>
          <c:dPt>
            <c:idx val="10"/>
            <c:bubble3D val="0"/>
            <c:spPr>
              <a:solidFill>
                <a:schemeClr val="accent1"/>
              </a:solidFill>
              <a:ln w="19050">
                <a:solidFill>
                  <a:schemeClr val="lt1"/>
                </a:solidFill>
              </a:ln>
              <a:effectLst/>
            </c:spPr>
            <c:extLst>
              <c:ext xmlns:c16="http://schemas.microsoft.com/office/drawing/2014/chart" uri="{C3380CC4-5D6E-409C-BE32-E72D297353CC}">
                <c16:uniqueId val="{00000015-8E0E-4BB9-996E-FEE34ECA7B86}"/>
              </c:ext>
            </c:extLst>
          </c:dPt>
          <c:cat>
            <c:strRef>
              <c:f>Sheet1!$A$2:$A$12</c:f>
              <c:strCache>
                <c:ptCount val="11"/>
                <c:pt idx="0">
                  <c:v>340B Drug Pricing Program</c:v>
                </c:pt>
                <c:pt idx="1">
                  <c:v>Office for the Advancement of Telehealth</c:v>
                </c:pt>
                <c:pt idx="2">
                  <c:v>Health Systems</c:v>
                </c:pt>
                <c:pt idx="3">
                  <c:v>Program Management </c:v>
                </c:pt>
                <c:pt idx="4">
                  <c:v>Family Planning</c:v>
                </c:pt>
                <c:pt idx="5">
                  <c:v>Rural Health Policy</c:v>
                </c:pt>
                <c:pt idx="6">
                  <c:v>Congressionally Directed Spending</c:v>
                </c:pt>
                <c:pt idx="7">
                  <c:v>Maternal &amp; Child Health</c:v>
                </c:pt>
                <c:pt idx="8">
                  <c:v>Health Workforce</c:v>
                </c:pt>
                <c:pt idx="9">
                  <c:v>Ryan White</c:v>
                </c:pt>
                <c:pt idx="10">
                  <c:v>Primary Health Care  </c:v>
                </c:pt>
              </c:strCache>
            </c:strRef>
          </c:cat>
          <c:val>
            <c:numRef>
              <c:f>Sheet1!$B$2:$B$12</c:f>
              <c:numCache>
                <c:formatCode>"$"#,##0</c:formatCode>
                <c:ptCount val="11"/>
                <c:pt idx="0">
                  <c:v>12238000</c:v>
                </c:pt>
                <c:pt idx="1">
                  <c:v>38050000</c:v>
                </c:pt>
                <c:pt idx="2">
                  <c:v>121209000</c:v>
                </c:pt>
                <c:pt idx="3">
                  <c:v>163800000</c:v>
                </c:pt>
                <c:pt idx="4">
                  <c:v>286479000</c:v>
                </c:pt>
                <c:pt idx="5">
                  <c:v>352407000</c:v>
                </c:pt>
                <c:pt idx="6">
                  <c:v>1521681000</c:v>
                </c:pt>
                <c:pt idx="7">
                  <c:v>1677088000</c:v>
                </c:pt>
                <c:pt idx="8">
                  <c:v>1820810000</c:v>
                </c:pt>
                <c:pt idx="9">
                  <c:v>2571041000</c:v>
                </c:pt>
                <c:pt idx="10">
                  <c:v>5764120000</c:v>
                </c:pt>
              </c:numCache>
            </c:numRef>
          </c:val>
          <c:extLst>
            <c:ext xmlns:c16="http://schemas.microsoft.com/office/drawing/2014/chart" uri="{C3380CC4-5D6E-409C-BE32-E72D297353CC}">
              <c16:uniqueId val="{00000016-8E0E-4BB9-996E-FEE34ECA7B8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CD9D2-D0CA-4D6D-A51C-D17EAD24B31B}" type="datetimeFigureOut">
              <a:rPr lang="en-US" smtClean="0"/>
              <a:t>9/25/2023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03BA5D-2E25-480B-9CFA-E77CC69E4583}" type="slidenum">
              <a:rPr lang="en-US" smtClean="0"/>
              <a:t>‹#›</a:t>
            </a:fld>
            <a:endParaRPr lang="en-US"/>
          </a:p>
        </p:txBody>
      </p:sp>
    </p:spTree>
    <p:extLst>
      <p:ext uri="{BB962C8B-B14F-4D97-AF65-F5344CB8AC3E}">
        <p14:creationId xmlns:p14="http://schemas.microsoft.com/office/powerpoint/2010/main" val="1938366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bphc.hrsa.gov/sites/default/files/bphc/data-reporting/brief-1.pdf" TargetMode="External"/><Relationship Id="rId3" Type="http://schemas.openxmlformats.org/officeDocument/2006/relationships/hyperlink" Target="https://www.ruralhealthresearch.org/projects/100002505" TargetMode="External"/><Relationship Id="rId7" Type="http://schemas.openxmlformats.org/officeDocument/2006/relationships/hyperlink" Target="https://www.ruralhealthresearch.org/projects/100002423"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ruralhealthresearch.org/projects/100002477" TargetMode="External"/><Relationship Id="rId5" Type="http://schemas.openxmlformats.org/officeDocument/2006/relationships/hyperlink" Target="https://www.ruralhealthresearch.org/projects/100002478" TargetMode="External"/><Relationship Id="rId4" Type="http://schemas.openxmlformats.org/officeDocument/2006/relationships/hyperlink" Target="https://www.ruralhealthresearch.org/projects/100002550"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hrsa.gov/"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nhsc.hrsa.gov/" TargetMode="External"/><Relationship Id="rId13" Type="http://schemas.openxmlformats.org/officeDocument/2006/relationships/hyperlink" Target="https://www.hrsa.gov/provider-relief/about/covid-19-coverage-assistance" TargetMode="External"/><Relationship Id="rId3" Type="http://schemas.openxmlformats.org/officeDocument/2006/relationships/hyperlink" Target="https://bphc.hrsa.gov/" TargetMode="External"/><Relationship Id="rId7" Type="http://schemas.openxmlformats.org/officeDocument/2006/relationships/hyperlink" Target="https://bhw.hrsa.gov/" TargetMode="External"/><Relationship Id="rId12" Type="http://schemas.openxmlformats.org/officeDocument/2006/relationships/hyperlink" Target="https://www.hrsa.gov/about/organization/offices/hrsa-iea/tribal-affairs" TargetMode="External"/><Relationship Id="rId17" Type="http://schemas.openxmlformats.org/officeDocument/2006/relationships/hyperlink" Target="https://poisonhelp.hrsa.gov/" TargetMode="External"/><Relationship Id="rId2" Type="http://schemas.openxmlformats.org/officeDocument/2006/relationships/slide" Target="../slides/slide4.xml"/><Relationship Id="rId16" Type="http://schemas.openxmlformats.org/officeDocument/2006/relationships/hyperlink" Target="https://organdonor.gov/" TargetMode="External"/><Relationship Id="rId1" Type="http://schemas.openxmlformats.org/officeDocument/2006/relationships/notesMaster" Target="../notesMasters/notesMaster1.xml"/><Relationship Id="rId6" Type="http://schemas.openxmlformats.org/officeDocument/2006/relationships/hyperlink" Target="https://ryanwhite.hrsa.gov/" TargetMode="External"/><Relationship Id="rId11" Type="http://schemas.openxmlformats.org/officeDocument/2006/relationships/hyperlink" Target="https://www.hrsa.gov/opa" TargetMode="External"/><Relationship Id="rId5" Type="http://schemas.openxmlformats.org/officeDocument/2006/relationships/hyperlink" Target="https://www.hrsa.gov/provider-relief" TargetMode="External"/><Relationship Id="rId15" Type="http://schemas.openxmlformats.org/officeDocument/2006/relationships/hyperlink" Target="https://www.hrsa.gov/get-health-care/conditions/compensation" TargetMode="External"/><Relationship Id="rId10" Type="http://schemas.openxmlformats.org/officeDocument/2006/relationships/hyperlink" Target="https://telehealth.hhs.gov/" TargetMode="External"/><Relationship Id="rId4" Type="http://schemas.openxmlformats.org/officeDocument/2006/relationships/hyperlink" Target="https://mchb.hrsa.gov/" TargetMode="External"/><Relationship Id="rId9" Type="http://schemas.openxmlformats.org/officeDocument/2006/relationships/hyperlink" Target="https://www.hrsa.gov/rural-health" TargetMode="External"/><Relationship Id="rId14" Type="http://schemas.openxmlformats.org/officeDocument/2006/relationships/hyperlink" Target="https://data.hrsa.gov/"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11B83-7453-4C63-9F24-B8D95A5E70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5126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kern="1200" dirty="0">
                <a:solidFill>
                  <a:schemeClr val="tx1"/>
                </a:solidFill>
                <a:effectLst/>
                <a:latin typeface="+mn-lt"/>
                <a:ea typeface="+mn-ea"/>
                <a:cs typeface="+mn-cs"/>
              </a:rPr>
              <a:t>10 Regional Offices</a:t>
            </a:r>
          </a:p>
          <a:p>
            <a:pPr>
              <a:defRPr/>
            </a:pPr>
            <a:endParaRPr lang="en-US" sz="1200" b="1" kern="1200" dirty="0">
              <a:solidFill>
                <a:schemeClr val="tx1"/>
              </a:solidFill>
              <a:effectLst/>
              <a:latin typeface="+mn-lt"/>
              <a:ea typeface="+mn-ea"/>
              <a:cs typeface="+mn-cs"/>
            </a:endParaRPr>
          </a:p>
          <a:p>
            <a:pPr>
              <a:defRPr/>
            </a:pPr>
            <a:r>
              <a:rPr lang="en-US" sz="1200" b="1" kern="1200" dirty="0">
                <a:solidFill>
                  <a:schemeClr val="tx1"/>
                </a:solidFill>
                <a:effectLst/>
                <a:latin typeface="+mn-lt"/>
                <a:ea typeface="+mn-ea"/>
                <a:cs typeface="+mn-cs"/>
              </a:rPr>
              <a:t>Tribal Affairs:</a:t>
            </a:r>
          </a:p>
          <a:p>
            <a:pPr marL="342900" indent="-342900" fontAlgn="ctr">
              <a:spcBef>
                <a:spcPts val="1000"/>
              </a:spcBef>
              <a:buFont typeface="Arial" panose="020B0604020202020204" pitchFamily="34" charset="0"/>
              <a:buChar char="•"/>
            </a:pPr>
            <a:r>
              <a:rPr lang="en-US" sz="1200" dirty="0">
                <a:solidFill>
                  <a:srgbClr val="0F4D7B"/>
                </a:solidFill>
              </a:rPr>
              <a:t>Coordinate tribal public health activities across HRSA, including Urban Indian Health participation in the Health Center Program and Health Professional Shortage Area (HPSA) designation to tribal populations.  </a:t>
            </a:r>
          </a:p>
          <a:p>
            <a:pPr marL="342900" indent="-342900" fontAlgn="ctr">
              <a:spcBef>
                <a:spcPts val="1000"/>
              </a:spcBef>
              <a:buFont typeface="Arial" panose="020B0604020202020204" pitchFamily="34" charset="0"/>
              <a:buChar char="•"/>
            </a:pPr>
            <a:r>
              <a:rPr lang="en-US" sz="1200" dirty="0">
                <a:solidFill>
                  <a:srgbClr val="0F4D7B"/>
                </a:solidFill>
              </a:rPr>
              <a:t>Serve as HRSA’s primary point of contact for tribal governments and tribal organizations, and HRSA liaison to and representative on tribal health-related committees and working groups.</a:t>
            </a:r>
          </a:p>
          <a:p>
            <a:pPr>
              <a:defRPr/>
            </a:pPr>
            <a:endParaRPr lang="en-US" sz="1200" b="1" kern="1200" dirty="0">
              <a:solidFill>
                <a:schemeClr val="tx1"/>
              </a:solidFill>
              <a:effectLst/>
              <a:latin typeface="+mn-lt"/>
              <a:ea typeface="+mn-ea"/>
              <a:cs typeface="+mn-cs"/>
            </a:endParaRPr>
          </a:p>
          <a:p>
            <a:pPr>
              <a:defRPr/>
            </a:pPr>
            <a:r>
              <a:rPr lang="en-US" sz="1200" b="1" kern="1200" dirty="0">
                <a:solidFill>
                  <a:schemeClr val="tx1"/>
                </a:solidFill>
                <a:effectLst/>
                <a:latin typeface="+mn-lt"/>
                <a:ea typeface="+mn-ea"/>
                <a:cs typeface="+mn-cs"/>
              </a:rPr>
              <a:t>External Affairs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Office of External Affairs’ primary role is to facilitate HRSA’s interactions with intergovernmental agencies and stakeholder groups on cross-cutting public health issues.</a:t>
            </a:r>
          </a:p>
          <a:p>
            <a:pPr marL="171450" lvl="0" indent="-171450">
              <a:buFont typeface="Arial" panose="020B0604020202020204" pitchFamily="34" charset="0"/>
              <a:buChar char="•"/>
            </a:pPr>
            <a:r>
              <a:rPr lang="en-US" sz="1200" kern="1200" dirty="0">
                <a:solidFill>
                  <a:schemeClr val="tx1"/>
                </a:solidFill>
                <a:effectLst/>
                <a:ea typeface="+mn-ea"/>
                <a:cs typeface="+mn-cs"/>
              </a:rPr>
              <a:t>Specifically, we partner with HHS IEA and HRSA colleagues to foster and strengthen relationships with key public health organizations. </a:t>
            </a:r>
          </a:p>
          <a:p>
            <a:pPr marL="171450" lvl="0" indent="-171450">
              <a:buFont typeface="Arial" panose="020B0604020202020204" pitchFamily="34" charset="0"/>
              <a:buChar char="•"/>
            </a:pPr>
            <a:r>
              <a:rPr lang="en-US" sz="1200" kern="1200" dirty="0">
                <a:solidFill>
                  <a:schemeClr val="tx1"/>
                </a:solidFill>
                <a:effectLst/>
                <a:ea typeface="+mn-ea"/>
                <a:cs typeface="+mn-cs"/>
              </a:rPr>
              <a:t>Through these partnerships, HRSA IEA serves in different roles to convene stakeholders and share information that enhances HRSA’s work.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an example, BHW and HRSA IEA are collaborating to facilitate four listening sessions with stakeholders that will help inform HRSA’s understanding of the most significant challenges facing our nation’s health workforce infrastructure with a focus on diversifying, expanding, and building capacity for the pipeline of healthcare professionals in the U.S. (The four listening sessions will cover 1) nursing; 2) medicine; 3) maternal health; 4) behavioral health.)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also respond to inquiries from federal, state, and local governments and coordinate HRSA’s quarterly engagements with Regional Commissions. The commissions are federally funded by Congress and promote economic development in distressed areas of the United States related to various infrastructure issues including health care.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And finally, the External Affairs team administers HRSA’s cooperative agreements with National Organizations of State and Local Officials, also known as NOSLO. </a:t>
            </a:r>
          </a:p>
          <a:p>
            <a:pPr>
              <a:defRPr/>
            </a:pPr>
            <a:endParaRPr lang="en-US" sz="1200" b="1" kern="1200" dirty="0">
              <a:solidFill>
                <a:schemeClr val="tx1"/>
              </a:solidFill>
              <a:effectLst/>
              <a:latin typeface="+mn-lt"/>
              <a:ea typeface="+mn-ea"/>
              <a:cs typeface="+mn-cs"/>
            </a:endParaRPr>
          </a:p>
          <a:p>
            <a:pPr>
              <a:defRP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11B83-7453-4C63-9F24-B8D95A5E70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147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HRSA IEA serves as the principal Agency lead on intergovernmental and external affairs, regional operations, and tribal partnerships. We achieve this by leveraging knowledge of the national and regional landscape and established networks of local contacts in states, tribes, and territories. </a:t>
            </a:r>
          </a:p>
          <a:p>
            <a:br>
              <a:rPr lang="en-US" sz="1200" kern="1200" dirty="0">
                <a:effectLst/>
                <a:cs typeface="+mn-lt"/>
              </a:rPr>
            </a:br>
            <a:r>
              <a:rPr lang="en-US" sz="1200" kern="1200" dirty="0">
                <a:solidFill>
                  <a:schemeClr val="tx1"/>
                </a:solidFill>
                <a:effectLst/>
                <a:latin typeface="+mn-lt"/>
                <a:ea typeface="+mn-ea"/>
                <a:cs typeface="+mn-cs"/>
              </a:rPr>
              <a:t>Our work can be categorized by these Core Functions:</a:t>
            </a:r>
            <a:r>
              <a:rPr lang="en-US" dirty="0"/>
              <a:t> </a:t>
            </a:r>
            <a:endParaRPr lang="en-US" dirty="0">
              <a:ea typeface="Calibri"/>
              <a:cs typeface="Calibri"/>
            </a:endParaRPr>
          </a:p>
          <a:p>
            <a:pPr lvl="1"/>
            <a:r>
              <a:rPr lang="en-US" sz="1200" kern="1200" dirty="0">
                <a:solidFill>
                  <a:schemeClr val="tx1"/>
                </a:solidFill>
                <a:effectLst/>
                <a:latin typeface="+mn-lt"/>
                <a:ea typeface="+mn-ea"/>
                <a:cs typeface="+mn-cs"/>
              </a:rPr>
              <a:t>As</a:t>
            </a:r>
            <a:r>
              <a:rPr lang="en-US" sz="1200" b="1" kern="1200" dirty="0">
                <a:solidFill>
                  <a:schemeClr val="tx1"/>
                </a:solidFill>
                <a:effectLst/>
                <a:latin typeface="+mn-lt"/>
                <a:ea typeface="+mn-ea"/>
                <a:cs typeface="+mn-cs"/>
              </a:rPr>
              <a:t> Ambassadors and Liaisons, </a:t>
            </a:r>
            <a:r>
              <a:rPr lang="en-US" sz="1200" kern="1200" dirty="0">
                <a:solidFill>
                  <a:schemeClr val="tx1"/>
                </a:solidFill>
                <a:effectLst/>
                <a:latin typeface="+mn-lt"/>
                <a:ea typeface="+mn-ea"/>
                <a:cs typeface="+mn-cs"/>
              </a:rPr>
              <a:t>HRSA IEA serves as a central point of contact and representative for HRSA and facilitates connections to HRSA and federal, state, local, tribal, territorial, and community partners</a:t>
            </a:r>
            <a:r>
              <a:rPr lang="en-US" dirty="0"/>
              <a:t> </a:t>
            </a:r>
            <a:endParaRPr lang="en-US" dirty="0">
              <a:cs typeface="Calibri"/>
            </a:endParaRPr>
          </a:p>
          <a:p>
            <a:pPr lvl="1"/>
            <a:r>
              <a:rPr lang="en-US" sz="1200" kern="1200" dirty="0">
                <a:solidFill>
                  <a:schemeClr val="tx1"/>
                </a:solidFill>
                <a:effectLst/>
                <a:latin typeface="+mn-lt"/>
                <a:ea typeface="+mn-ea"/>
                <a:cs typeface="+mn-cs"/>
              </a:rPr>
              <a:t>HRSA IEA </a:t>
            </a:r>
            <a:r>
              <a:rPr lang="en-US" sz="1200" b="1" kern="1200" dirty="0">
                <a:solidFill>
                  <a:schemeClr val="tx1"/>
                </a:solidFill>
                <a:effectLst/>
                <a:latin typeface="+mn-lt"/>
                <a:ea typeface="+mn-ea"/>
                <a:cs typeface="+mn-cs"/>
              </a:rPr>
              <a:t>Strategically Collaborates and provides Consultation to </a:t>
            </a:r>
            <a:r>
              <a:rPr lang="en-US" sz="1200" kern="1200" dirty="0">
                <a:solidFill>
                  <a:schemeClr val="tx1"/>
                </a:solidFill>
                <a:effectLst/>
                <a:latin typeface="+mn-lt"/>
                <a:ea typeface="+mn-ea"/>
                <a:cs typeface="+mn-cs"/>
              </a:rPr>
              <a:t>broker relationships with and among partners addressing needs, facilitating problem resolution, advancing HRSA priorities, and leveraging HRSA resources</a:t>
            </a:r>
            <a:endParaRPr lang="en-US" sz="1200" kern="1200" dirty="0">
              <a:solidFill>
                <a:schemeClr val="tx1"/>
              </a:solidFill>
              <a:effectLst/>
              <a:latin typeface="+mn-lt"/>
              <a:cs typeface="Calibri"/>
            </a:endParaRPr>
          </a:p>
          <a:p>
            <a:pPr lvl="1"/>
            <a:r>
              <a:rPr lang="en-US" sz="1200" b="1" kern="1200" dirty="0">
                <a:solidFill>
                  <a:schemeClr val="tx1"/>
                </a:solidFill>
                <a:effectLst/>
                <a:latin typeface="+mn-lt"/>
                <a:ea typeface="+mn-ea"/>
                <a:cs typeface="+mn-cs"/>
              </a:rPr>
              <a:t>Outreach and Education:</a:t>
            </a:r>
            <a:r>
              <a:rPr lang="en-US" sz="1200" kern="1200" dirty="0">
                <a:solidFill>
                  <a:schemeClr val="tx1"/>
                </a:solidFill>
                <a:effectLst/>
                <a:latin typeface="+mn-lt"/>
                <a:ea typeface="+mn-ea"/>
                <a:cs typeface="+mn-cs"/>
              </a:rPr>
              <a:t> HRSA IEA promotes public health and health equity by expanding knowledge about HRSA’s programs, resources, priorities and related best practices.</a:t>
            </a:r>
            <a:r>
              <a:rPr lang="en-US" dirty="0"/>
              <a:t> </a:t>
            </a:r>
            <a:endParaRPr lang="en-US" sz="1200" kern="1200" dirty="0">
              <a:solidFill>
                <a:schemeClr val="tx1"/>
              </a:solidFill>
              <a:effectLst/>
              <a:latin typeface="+mn-lt"/>
              <a:cs typeface="Calibri"/>
            </a:endParaRPr>
          </a:p>
          <a:p>
            <a:pPr lvl="1"/>
            <a:r>
              <a:rPr lang="en-US" sz="1200" b="1" kern="1200" dirty="0">
                <a:solidFill>
                  <a:schemeClr val="tx1"/>
                </a:solidFill>
                <a:effectLst/>
                <a:latin typeface="+mn-lt"/>
                <a:ea typeface="+mn-ea"/>
                <a:cs typeface="+mn-cs"/>
              </a:rPr>
              <a:t>Public Health Issues: </a:t>
            </a:r>
            <a:r>
              <a:rPr lang="en-US" sz="1200" kern="1200" dirty="0">
                <a:solidFill>
                  <a:schemeClr val="tx1"/>
                </a:solidFill>
                <a:effectLst/>
                <a:latin typeface="+mn-lt"/>
                <a:ea typeface="+mn-ea"/>
                <a:cs typeface="+mn-cs"/>
              </a:rPr>
              <a:t>HRSA IEA identifies critical ground-level public health information about national, regional, local, territorial, and tribal trends to inform HRSA’s operations, decision-making, and allocation of resources.</a:t>
            </a:r>
            <a:r>
              <a:rPr lang="en-US" dirty="0"/>
              <a:t> </a:t>
            </a:r>
            <a:endParaRPr lang="en-US" sz="1200" kern="1200" dirty="0">
              <a:solidFill>
                <a:schemeClr val="tx1"/>
              </a:solidFill>
              <a:effectLst/>
              <a:latin typeface="+mn-lt"/>
              <a:cs typeface="Calibri"/>
            </a:endParaRPr>
          </a:p>
          <a:p>
            <a:pPr marL="0" indent="0">
              <a:buFont typeface="Arial" panose="020B0604020202020204" pitchFamily="34" charset="0"/>
              <a:buNone/>
            </a:pPr>
            <a:endParaRPr lang="en-US" b="1" dirty="0"/>
          </a:p>
          <a:p>
            <a:endParaRPr lang="en-US" dirty="0"/>
          </a:p>
        </p:txBody>
      </p:sp>
      <p:sp>
        <p:nvSpPr>
          <p:cNvPr id="4" name="Slide Number Placeholder 3"/>
          <p:cNvSpPr>
            <a:spLocks noGrp="1"/>
          </p:cNvSpPr>
          <p:nvPr>
            <p:ph type="sldNum" sz="quarter" idx="5"/>
          </p:nvPr>
        </p:nvSpPr>
        <p:spPr/>
        <p:txBody>
          <a:bodyPr/>
          <a:lstStyle/>
          <a:p>
            <a:fld id="{1603BA5D-2E25-480B-9CFA-E77CC69E4583}" type="slidenum">
              <a:rPr lang="en-US" smtClean="0"/>
              <a:t>11</a:t>
            </a:fld>
            <a:endParaRPr lang="en-US"/>
          </a:p>
        </p:txBody>
      </p:sp>
    </p:spTree>
    <p:extLst>
      <p:ext uri="{BB962C8B-B14F-4D97-AF65-F5344CB8AC3E}">
        <p14:creationId xmlns:p14="http://schemas.microsoft.com/office/powerpoint/2010/main" val="4259480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a:t>
            </a:r>
            <a:r>
              <a:rPr lang="en-US" baseline="0" dirty="0"/>
              <a:t> of the ways </a:t>
            </a:r>
            <a:r>
              <a:rPr lang="en-US" dirty="0"/>
              <a:t>HRSA fulfills its mission</a:t>
            </a:r>
            <a:r>
              <a:rPr lang="en-US" baseline="0" dirty="0"/>
              <a:t> to improve health outcomes and health equity is through investments. </a:t>
            </a:r>
            <a:r>
              <a:rPr lang="en-US" dirty="0"/>
              <a:t>In FY 2022,</a:t>
            </a:r>
            <a:r>
              <a:rPr lang="en-US" baseline="0" dirty="0"/>
              <a:t> grants and cooperative agreements funding in WV totaled almost 160 million through As you can see, the total funding was dispersed through key program areas regarding health workforce, HIV/AIDS, maternal and child health, primary health care, and rural health.</a:t>
            </a:r>
            <a:endParaRPr lang="en-US" dirty="0"/>
          </a:p>
          <a:p>
            <a:endParaRPr lang="en-US" u="sng" dirty="0"/>
          </a:p>
          <a:p>
            <a:r>
              <a:rPr lang="en-US" u="sng" dirty="0"/>
              <a:t>Source: </a:t>
            </a:r>
          </a:p>
          <a:p>
            <a:r>
              <a:rPr lang="en-US" dirty="0"/>
              <a:t>https://data.hrsa.gov/tools/find-grants (</a:t>
            </a:r>
            <a:r>
              <a:rPr lang="en-US" b="0" dirty="0"/>
              <a:t>Accessed: 03/01/2023)</a:t>
            </a:r>
          </a:p>
        </p:txBody>
      </p:sp>
      <p:sp>
        <p:nvSpPr>
          <p:cNvPr id="4" name="Slide Number Placeholder 3"/>
          <p:cNvSpPr>
            <a:spLocks noGrp="1"/>
          </p:cNvSpPr>
          <p:nvPr>
            <p:ph type="sldNum" sz="quarter" idx="10"/>
          </p:nvPr>
        </p:nvSpPr>
        <p:spPr/>
        <p:txBody>
          <a:bodyPr/>
          <a:lstStyle/>
          <a:p>
            <a:fld id="{CAA11B83-7453-4C63-9F24-B8D95A5E7065}" type="slidenum">
              <a:rPr lang="en-US" smtClean="0"/>
              <a:t>12</a:t>
            </a:fld>
            <a:endParaRPr lang="en-US"/>
          </a:p>
        </p:txBody>
      </p:sp>
    </p:spTree>
    <p:extLst>
      <p:ext uri="{BB962C8B-B14F-4D97-AF65-F5344CB8AC3E}">
        <p14:creationId xmlns:p14="http://schemas.microsoft.com/office/powerpoint/2010/main" val="1084472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03BA5D-2E25-480B-9CFA-E77CC69E4583}" type="slidenum">
              <a:rPr lang="en-US" smtClean="0"/>
              <a:t>13</a:t>
            </a:fld>
            <a:endParaRPr lang="en-US"/>
          </a:p>
        </p:txBody>
      </p:sp>
    </p:spTree>
    <p:extLst>
      <p:ext uri="{BB962C8B-B14F-4D97-AF65-F5344CB8AC3E}">
        <p14:creationId xmlns:p14="http://schemas.microsoft.com/office/powerpoint/2010/main" val="4283225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sz="11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CAA11B83-7453-4C63-9F24-B8D95A5E7065}" type="slidenum">
              <a:rPr lang="en-US" smtClean="0"/>
              <a:t>14</a:t>
            </a:fld>
            <a:endParaRPr lang="en-US"/>
          </a:p>
        </p:txBody>
      </p:sp>
    </p:spTree>
    <p:extLst>
      <p:ext uri="{BB962C8B-B14F-4D97-AF65-F5344CB8AC3E}">
        <p14:creationId xmlns:p14="http://schemas.microsoft.com/office/powerpoint/2010/main" val="577774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3BA5D-2E25-480B-9CFA-E77CC69E4583}" type="slidenum">
              <a:rPr lang="en-US" smtClean="0"/>
              <a:t>16</a:t>
            </a:fld>
            <a:endParaRPr lang="en-US"/>
          </a:p>
        </p:txBody>
      </p:sp>
    </p:spTree>
    <p:extLst>
      <p:ext uri="{BB962C8B-B14F-4D97-AF65-F5344CB8AC3E}">
        <p14:creationId xmlns:p14="http://schemas.microsoft.com/office/powerpoint/2010/main" val="1469992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https://www.ruralhealthinfo.org/toolkits/maternal-health</a:t>
            </a:r>
          </a:p>
          <a:p>
            <a:r>
              <a:rPr lang="en-US" sz="1200" b="0" i="0" kern="1200" dirty="0">
                <a:solidFill>
                  <a:schemeClr val="tx1"/>
                </a:solidFill>
                <a:effectLst/>
                <a:latin typeface="+mn-lt"/>
                <a:ea typeface="+mn-ea"/>
                <a:cs typeface="+mn-cs"/>
              </a:rPr>
              <a:t>The toolkit compiles evidence-based and promising models and resources to support rural communities implementing maternal health programs across the United States.</a:t>
            </a:r>
            <a:endParaRPr lang="en-US" dirty="0"/>
          </a:p>
          <a:p>
            <a:endParaRPr lang="en-US" dirty="0"/>
          </a:p>
          <a:p>
            <a:r>
              <a:rPr lang="en-US" dirty="0"/>
              <a:t>https://www.ruralhealthresearch.org/topics/maternal-health</a:t>
            </a:r>
          </a:p>
          <a:p>
            <a:endParaRPr lang="en-US" dirty="0"/>
          </a:p>
          <a:p>
            <a:r>
              <a:rPr lang="en-US" b="1" dirty="0"/>
              <a:t>Rural Health Research Centers</a:t>
            </a:r>
          </a:p>
          <a:p>
            <a:endParaRPr lang="en-US" dirty="0"/>
          </a:p>
          <a:p>
            <a:r>
              <a:rPr lang="en-US" dirty="0"/>
              <a:t>Current Maternal Health Research Projects:</a:t>
            </a:r>
          </a:p>
          <a:p>
            <a:r>
              <a:rPr lang="en-US" dirty="0"/>
              <a:t>https://www.ruralhealthresearch.org/topics/maternal-health/current-projects</a:t>
            </a:r>
          </a:p>
          <a:p>
            <a:endParaRPr lang="en-US" dirty="0"/>
          </a:p>
          <a:p>
            <a:r>
              <a:rPr lang="en-US" b="1" dirty="0"/>
              <a:t>University of Minnesota</a:t>
            </a:r>
            <a:r>
              <a:rPr lang="en-US" b="1" baseline="0" dirty="0"/>
              <a:t> Rural Health Research Center</a:t>
            </a:r>
            <a:endParaRPr lang="en-US" b="1" dirty="0"/>
          </a:p>
          <a:p>
            <a:r>
              <a:rPr lang="en-US" sz="1200" dirty="0">
                <a:hlinkClick r:id="rId3"/>
              </a:rPr>
              <a:t>Safe Obstetric Care Access for All Rural Residents: Minimum Standards for Clinical, Workforce, and Financial Viability of Rural Obstetric Units</a:t>
            </a:r>
            <a:endParaRPr lang="en-US" sz="1200" dirty="0"/>
          </a:p>
          <a:p>
            <a:r>
              <a:rPr lang="en-US" sz="1200" dirty="0">
                <a:hlinkClick r:id="rId4"/>
              </a:rPr>
              <a:t>Improving Racial Equity for Rural Mothers and Infants</a:t>
            </a:r>
            <a:endParaRPr lang="en-US" sz="1200" dirty="0"/>
          </a:p>
          <a:p>
            <a:r>
              <a:rPr lang="en-US" sz="1200" dirty="0">
                <a:hlinkClick r:id="rId5"/>
              </a:rPr>
              <a:t>Making It Work: Models of Success in Rural Maternity Care</a:t>
            </a:r>
            <a:endParaRPr lang="en-US" sz="1200" dirty="0"/>
          </a:p>
          <a:p>
            <a:r>
              <a:rPr lang="en-US" sz="1200" dirty="0">
                <a:hlinkClick r:id="rId6"/>
              </a:rPr>
              <a:t>Emergency Obstetrics in Communities Without Hospital-Based Maternity Care</a:t>
            </a:r>
            <a:endParaRPr lang="en-US" sz="1200" dirty="0"/>
          </a:p>
          <a:p>
            <a:r>
              <a:rPr lang="en-US" sz="1200" dirty="0">
                <a:hlinkClick r:id="rId7"/>
              </a:rPr>
              <a:t>Developing Rural-Relevant Strategies to Reduce Maternal Morbidity</a:t>
            </a:r>
            <a:endParaRPr lang="en-US" sz="1200" dirty="0"/>
          </a:p>
          <a:p>
            <a:endParaRPr lang="en-US" sz="1200" kern="1200" dirty="0">
              <a:solidFill>
                <a:schemeClr val="tx1"/>
              </a:solidFill>
              <a:latin typeface="+mn-lt"/>
              <a:ea typeface="+mn-ea"/>
              <a:cs typeface="+mn-cs"/>
            </a:endParaRPr>
          </a:p>
          <a:p>
            <a:r>
              <a:rPr lang="en-US" sz="1200" b="1" dirty="0"/>
              <a:t>Health Center Library:</a:t>
            </a:r>
          </a:p>
          <a:p>
            <a:r>
              <a:rPr lang="en-US" u="sng" dirty="0">
                <a:hlinkClick r:id="rId8"/>
              </a:rPr>
              <a:t>Health Center Capacity in Rural Maternity Care Deserts</a:t>
            </a:r>
            <a:r>
              <a:rPr lang="en-US" dirty="0"/>
              <a:t> </a:t>
            </a:r>
          </a:p>
          <a:p>
            <a:pPr lvl="1"/>
            <a:r>
              <a:rPr lang="en-US" dirty="0"/>
              <a:t>A new analysis explores the role of HRSA-funded health centers in helping to address rural access to maternity care.</a:t>
            </a:r>
          </a:p>
          <a:p>
            <a:endParaRPr lang="en-US" sz="1200" b="1" dirty="0"/>
          </a:p>
          <a:p>
            <a:r>
              <a:rPr lang="en-US" b="1" dirty="0"/>
              <a:t>MCHB Research</a:t>
            </a:r>
          </a:p>
          <a:p>
            <a:r>
              <a:rPr lang="en-US" b="1" dirty="0"/>
              <a:t>https://mchb.hrsa.gov/research/index.asp </a:t>
            </a:r>
          </a:p>
        </p:txBody>
      </p:sp>
      <p:sp>
        <p:nvSpPr>
          <p:cNvPr id="4" name="Slide Number Placeholder 3"/>
          <p:cNvSpPr>
            <a:spLocks noGrp="1"/>
          </p:cNvSpPr>
          <p:nvPr>
            <p:ph type="sldNum" sz="quarter" idx="10"/>
          </p:nvPr>
        </p:nvSpPr>
        <p:spPr/>
        <p:txBody>
          <a:bodyPr/>
          <a:lstStyle/>
          <a:p>
            <a:fld id="{CAA11B83-7453-4C63-9F24-B8D95A5E7065}" type="slidenum">
              <a:rPr lang="en-US" smtClean="0"/>
              <a:t>17</a:t>
            </a:fld>
            <a:endParaRPr lang="en-US"/>
          </a:p>
        </p:txBody>
      </p:sp>
    </p:spTree>
    <p:extLst>
      <p:ext uri="{BB962C8B-B14F-4D97-AF65-F5344CB8AC3E}">
        <p14:creationId xmlns:p14="http://schemas.microsoft.com/office/powerpoint/2010/main" val="1839138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150BEAA9-50E5-4FE1-BEDD-25BC7D8F0CBA}" type="slidenum">
              <a:rPr lang="en-US" smtClean="0"/>
              <a:t>18</a:t>
            </a:fld>
            <a:endParaRPr lang="en-US"/>
          </a:p>
        </p:txBody>
      </p:sp>
    </p:spTree>
    <p:extLst>
      <p:ext uri="{BB962C8B-B14F-4D97-AF65-F5344CB8AC3E}">
        <p14:creationId xmlns:p14="http://schemas.microsoft.com/office/powerpoint/2010/main" val="3228699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228600"/>
            <a:ext cx="2940050" cy="1654175"/>
          </a:xfrm>
        </p:spPr>
      </p:sp>
      <p:sp>
        <p:nvSpPr>
          <p:cNvPr id="3" name="Notes Placeholder 2"/>
          <p:cNvSpPr>
            <a:spLocks noGrp="1"/>
          </p:cNvSpPr>
          <p:nvPr>
            <p:ph type="body" idx="1"/>
          </p:nvPr>
        </p:nvSpPr>
        <p:spPr>
          <a:xfrm>
            <a:off x="701040" y="2133600"/>
            <a:ext cx="5608320" cy="6000750"/>
          </a:xfrm>
        </p:spPr>
        <p:txBody>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On September 12</a:t>
            </a: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200" dirty="0">
                <a:effectLst/>
                <a:latin typeface="Calibri" panose="020F0502020204030204" pitchFamily="34" charset="0"/>
                <a:ea typeface="Calibri" panose="020F0502020204030204" pitchFamily="34" charset="0"/>
                <a:cs typeface="Times New Roman" panose="02020603050405020304" pitchFamily="18" charset="0"/>
              </a:rPr>
              <a:t>, HRSA will host a virtual National Telehealth Conference that brings public and private sector leaders together to discuss telehealth best practices. The conference will examine the importance of integrating telehealth into standard care.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11B83-7453-4C63-9F24-B8D95A5E70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362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228600"/>
            <a:ext cx="2940050" cy="1654175"/>
          </a:xfrm>
        </p:spPr>
      </p:sp>
      <p:sp>
        <p:nvSpPr>
          <p:cNvPr id="3" name="Notes Placeholder 2"/>
          <p:cNvSpPr>
            <a:spLocks noGrp="1"/>
          </p:cNvSpPr>
          <p:nvPr>
            <p:ph type="body" idx="1"/>
          </p:nvPr>
        </p:nvSpPr>
        <p:spPr>
          <a:xfrm>
            <a:off x="701040" y="2133600"/>
            <a:ext cx="5608320" cy="6000750"/>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11B83-7453-4C63-9F24-B8D95A5E70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4089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11B83-7453-4C63-9F24-B8D95A5E70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5557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228600"/>
            <a:ext cx="2559050" cy="1439863"/>
          </a:xfrm>
        </p:spPr>
      </p:sp>
      <p:sp>
        <p:nvSpPr>
          <p:cNvPr id="3" name="Notes Placeholder 2"/>
          <p:cNvSpPr>
            <a:spLocks noGrp="1"/>
          </p:cNvSpPr>
          <p:nvPr>
            <p:ph type="body" idx="1"/>
          </p:nvPr>
        </p:nvSpPr>
        <p:spPr>
          <a:xfrm>
            <a:off x="701040" y="1752600"/>
            <a:ext cx="5608320" cy="6781800"/>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11B83-7453-4C63-9F24-B8D95A5E70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316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3BA5D-2E25-480B-9CFA-E77CC69E4583}" type="slidenum">
              <a:rPr lang="en-US" smtClean="0"/>
              <a:t>22</a:t>
            </a:fld>
            <a:endParaRPr lang="en-US"/>
          </a:p>
        </p:txBody>
      </p:sp>
    </p:spTree>
    <p:extLst>
      <p:ext uri="{BB962C8B-B14F-4D97-AF65-F5344CB8AC3E}">
        <p14:creationId xmlns:p14="http://schemas.microsoft.com/office/powerpoint/2010/main" val="4042511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A11B83-7453-4C63-9F24-B8D95A5E7065}" type="slidenum">
              <a:rPr lang="en-US" smtClean="0"/>
              <a:t>24</a:t>
            </a:fld>
            <a:endParaRPr lang="en-US" dirty="0"/>
          </a:p>
        </p:txBody>
      </p:sp>
    </p:spTree>
    <p:extLst>
      <p:ext uri="{BB962C8B-B14F-4D97-AF65-F5344CB8AC3E}">
        <p14:creationId xmlns:p14="http://schemas.microsoft.com/office/powerpoint/2010/main" val="2110051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228600"/>
            <a:ext cx="2667000" cy="1500188"/>
          </a:xfrm>
        </p:spPr>
      </p:sp>
      <p:sp>
        <p:nvSpPr>
          <p:cNvPr id="3" name="Notes Placeholder 2"/>
          <p:cNvSpPr>
            <a:spLocks noGrp="1"/>
          </p:cNvSpPr>
          <p:nvPr>
            <p:ph type="body" idx="1"/>
          </p:nvPr>
        </p:nvSpPr>
        <p:spPr>
          <a:xfrm>
            <a:off x="701040" y="1905000"/>
            <a:ext cx="5608320" cy="62293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11B83-7453-4C63-9F24-B8D95A5E70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9327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11B83-7453-4C63-9F24-B8D95A5E70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81510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10"/>
          </p:nvPr>
        </p:nvSpPr>
        <p:spPr/>
        <p:txBody>
          <a:bodyPr/>
          <a:lstStyle/>
          <a:p>
            <a:fld id="{CAA11B83-7453-4C63-9F24-B8D95A5E7065}" type="slidenum">
              <a:rPr lang="en-US" smtClean="0"/>
              <a:t>28</a:t>
            </a:fld>
            <a:endParaRPr lang="en-US"/>
          </a:p>
        </p:txBody>
      </p:sp>
    </p:spTree>
    <p:extLst>
      <p:ext uri="{BB962C8B-B14F-4D97-AF65-F5344CB8AC3E}">
        <p14:creationId xmlns:p14="http://schemas.microsoft.com/office/powerpoint/2010/main" val="8345076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152400"/>
            <a:ext cx="2438400" cy="1371600"/>
          </a:xfrm>
        </p:spPr>
      </p:sp>
      <p:sp>
        <p:nvSpPr>
          <p:cNvPr id="3" name="Notes Placeholder 2"/>
          <p:cNvSpPr>
            <a:spLocks noGrp="1"/>
          </p:cNvSpPr>
          <p:nvPr>
            <p:ph type="body" idx="1"/>
          </p:nvPr>
        </p:nvSpPr>
        <p:spPr>
          <a:xfrm>
            <a:off x="381000" y="1676400"/>
            <a:ext cx="5928360" cy="6457950"/>
          </a:xfrm>
        </p:spPr>
        <p:txBody>
          <a:bodyPr/>
          <a:lstStyle/>
          <a:p>
            <a:endParaRPr lang="en-US" dirty="0"/>
          </a:p>
        </p:txBody>
      </p:sp>
      <p:sp>
        <p:nvSpPr>
          <p:cNvPr id="4" name="Slide Number Placeholder 3"/>
          <p:cNvSpPr>
            <a:spLocks noGrp="1"/>
          </p:cNvSpPr>
          <p:nvPr>
            <p:ph type="sldNum" sz="quarter" idx="10"/>
          </p:nvPr>
        </p:nvSpPr>
        <p:spPr/>
        <p:txBody>
          <a:bodyPr/>
          <a:lstStyle/>
          <a:p>
            <a:fld id="{CAA11B83-7453-4C63-9F24-B8D95A5E7065}" type="slidenum">
              <a:rPr lang="en-US" smtClean="0"/>
              <a:t>29</a:t>
            </a:fld>
            <a:endParaRPr lang="en-US" dirty="0"/>
          </a:p>
        </p:txBody>
      </p:sp>
    </p:spTree>
    <p:extLst>
      <p:ext uri="{BB962C8B-B14F-4D97-AF65-F5344CB8AC3E}">
        <p14:creationId xmlns:p14="http://schemas.microsoft.com/office/powerpoint/2010/main" val="16441312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04800"/>
            <a:ext cx="2406650" cy="1354138"/>
          </a:xfrm>
        </p:spPr>
      </p:sp>
      <p:sp>
        <p:nvSpPr>
          <p:cNvPr id="3" name="Notes Placeholder 2"/>
          <p:cNvSpPr>
            <a:spLocks noGrp="1"/>
          </p:cNvSpPr>
          <p:nvPr>
            <p:ph type="body" idx="1"/>
          </p:nvPr>
        </p:nvSpPr>
        <p:spPr>
          <a:xfrm>
            <a:off x="701040" y="2438400"/>
            <a:ext cx="5608320" cy="5695950"/>
          </a:xfrm>
        </p:spPr>
        <p:txBody>
          <a:bodyPr/>
          <a:lstStyle/>
          <a:p>
            <a:endParaRPr lang="en-US" dirty="0"/>
          </a:p>
        </p:txBody>
      </p:sp>
      <p:sp>
        <p:nvSpPr>
          <p:cNvPr id="4" name="Slide Number Placeholder 3"/>
          <p:cNvSpPr>
            <a:spLocks noGrp="1"/>
          </p:cNvSpPr>
          <p:nvPr>
            <p:ph type="sldNum" sz="quarter" idx="10"/>
          </p:nvPr>
        </p:nvSpPr>
        <p:spPr/>
        <p:txBody>
          <a:bodyPr/>
          <a:lstStyle/>
          <a:p>
            <a:fld id="{CAA11B83-7453-4C63-9F24-B8D95A5E7065}" type="slidenum">
              <a:rPr lang="en-US" smtClean="0"/>
              <a:t>30</a:t>
            </a:fld>
            <a:endParaRPr lang="en-US" dirty="0"/>
          </a:p>
        </p:txBody>
      </p:sp>
    </p:spTree>
    <p:extLst>
      <p:ext uri="{BB962C8B-B14F-4D97-AF65-F5344CB8AC3E}">
        <p14:creationId xmlns:p14="http://schemas.microsoft.com/office/powerpoint/2010/main" val="28673389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A11B83-7453-4C63-9F24-B8D95A5E7065}" type="slidenum">
              <a:rPr lang="en-US" smtClean="0"/>
              <a:t>31</a:t>
            </a:fld>
            <a:endParaRPr lang="en-US"/>
          </a:p>
        </p:txBody>
      </p:sp>
    </p:spTree>
    <p:extLst>
      <p:ext uri="{BB962C8B-B14F-4D97-AF65-F5344CB8AC3E}">
        <p14:creationId xmlns:p14="http://schemas.microsoft.com/office/powerpoint/2010/main" val="2977682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p>
        </p:txBody>
      </p:sp>
      <p:sp>
        <p:nvSpPr>
          <p:cNvPr id="4" name="Slide Number Placeholder 3"/>
          <p:cNvSpPr>
            <a:spLocks noGrp="1"/>
          </p:cNvSpPr>
          <p:nvPr>
            <p:ph type="sldNum" sz="quarter" idx="10"/>
          </p:nvPr>
        </p:nvSpPr>
        <p:spPr/>
        <p:txBody>
          <a:bodyPr/>
          <a:lstStyle/>
          <a:p>
            <a:fld id="{CAA11B83-7453-4C63-9F24-B8D95A5E7065}" type="slidenum">
              <a:rPr lang="en-US" smtClean="0"/>
              <a:t>32</a:t>
            </a:fld>
            <a:endParaRPr lang="en-US"/>
          </a:p>
        </p:txBody>
      </p:sp>
    </p:spTree>
    <p:extLst>
      <p:ext uri="{BB962C8B-B14F-4D97-AF65-F5344CB8AC3E}">
        <p14:creationId xmlns:p14="http://schemas.microsoft.com/office/powerpoint/2010/main" val="201392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u="none" baseline="0" dirty="0"/>
          </a:p>
          <a:p>
            <a:r>
              <a:rPr lang="en-US" b="1" i="0" u="sng" baseline="0" dirty="0"/>
              <a:t>Source: </a:t>
            </a:r>
            <a:r>
              <a:rPr lang="en-US" baseline="0" dirty="0"/>
              <a:t>https://www.hrsa.gov/about/organization/bureaus/index.html</a:t>
            </a:r>
            <a:endParaRPr lang="en-US" dirty="0"/>
          </a:p>
          <a:p>
            <a:endParaRPr lang="en-US" dirty="0"/>
          </a:p>
        </p:txBody>
      </p:sp>
      <p:sp>
        <p:nvSpPr>
          <p:cNvPr id="4" name="Slide Number Placeholder 3"/>
          <p:cNvSpPr>
            <a:spLocks noGrp="1"/>
          </p:cNvSpPr>
          <p:nvPr>
            <p:ph type="sldNum" sz="quarter" idx="5"/>
          </p:nvPr>
        </p:nvSpPr>
        <p:spPr/>
        <p:txBody>
          <a:bodyPr/>
          <a:lstStyle/>
          <a:p>
            <a:fld id="{1603BA5D-2E25-480B-9CFA-E77CC69E4583}" type="slidenum">
              <a:rPr lang="en-US" smtClean="0"/>
              <a:t>3</a:t>
            </a:fld>
            <a:endParaRPr lang="en-US"/>
          </a:p>
        </p:txBody>
      </p:sp>
    </p:spTree>
    <p:extLst>
      <p:ext uri="{BB962C8B-B14F-4D97-AF65-F5344CB8AC3E}">
        <p14:creationId xmlns:p14="http://schemas.microsoft.com/office/powerpoint/2010/main" val="38085048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11B83-7453-4C63-9F24-B8D95A5E70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90349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200150"/>
            <a:ext cx="5765800" cy="3243263"/>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defTabSz="931774">
              <a:defRPr/>
            </a:pPr>
            <a:fld id="{CAA11B83-7453-4C63-9F24-B8D95A5E7065}" type="slidenum">
              <a:rPr lang="en-US">
                <a:solidFill>
                  <a:prstClr val="black"/>
                </a:solidFill>
                <a:latin typeface="Calibri" panose="020F0502020204030204"/>
              </a:rPr>
              <a:pPr defTabSz="931774">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12319659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This is always the last slide</a:t>
            </a:r>
            <a:br>
              <a:rPr lang="en-US" sz="1200" i="1" kern="1200" dirty="0">
                <a:solidFill>
                  <a:schemeClr val="tx1"/>
                </a:solidFill>
                <a:effectLst/>
                <a:latin typeface="+mn-lt"/>
                <a:ea typeface="+mn-ea"/>
                <a:cs typeface="+mn-cs"/>
              </a:rPr>
            </a:br>
            <a:br>
              <a:rPr lang="en-US" sz="1200" i="1"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HRSA is on four social media platforms. We encourage you to follow along and share our content on Twitter, Facebook, LinkedIn and Instagram to stay up-to-date on the latest HRSA news.  Our account/handle on each platform is @HRSAgov.</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Additionally, we also encourage you to sign up for HRSA’s e-News, a biweekly email of comprehensive HRSA news, and to sign up for HRSA press releases.  You can also  visit our website </a:t>
            </a:r>
            <a:r>
              <a:rPr lang="en-US" sz="1200" i="1" u="sng" kern="1200" dirty="0">
                <a:solidFill>
                  <a:schemeClr val="tx1"/>
                </a:solidFill>
                <a:effectLst/>
                <a:latin typeface="+mn-lt"/>
                <a:ea typeface="+mn-ea"/>
                <a:cs typeface="+mn-cs"/>
                <a:hlinkClick r:id="rId3"/>
              </a:rPr>
              <a:t>www.HRSA.gov</a:t>
            </a:r>
            <a:r>
              <a:rPr lang="en-US" sz="1200" i="1" kern="1200" dirty="0">
                <a:solidFill>
                  <a:schemeClr val="tx1"/>
                </a:solidFill>
                <a:effectLst/>
                <a:latin typeface="+mn-lt"/>
                <a:ea typeface="+mn-ea"/>
                <a:cs typeface="+mn-cs"/>
              </a:rPr>
              <a:t> for more detailed information about all of our programs. </a:t>
            </a: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11B83-7453-4C63-9F24-B8D95A5E70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637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view more program areas, click the hyperlink, “More Program Areas,” on the slide:</a:t>
            </a:r>
          </a:p>
          <a:p>
            <a:endParaRPr lang="en-US" b="1" dirty="0"/>
          </a:p>
          <a:p>
            <a:pPr algn="l"/>
            <a:r>
              <a:rPr lang="en-US" b="1" i="0" u="none" strike="noStrike" dirty="0">
                <a:solidFill>
                  <a:srgbClr val="0B4778"/>
                </a:solidFill>
                <a:effectLst/>
                <a:latin typeface="Source Sans Pro Web"/>
                <a:hlinkClick r:id="rId3"/>
              </a:rPr>
              <a:t>Health Centers</a:t>
            </a:r>
            <a:endParaRPr lang="en-US" b="1" i="0" dirty="0">
              <a:solidFill>
                <a:srgbClr val="07648D"/>
              </a:solidFill>
              <a:effectLst/>
              <a:latin typeface="Source Sans Pro Web"/>
            </a:endParaRPr>
          </a:p>
          <a:p>
            <a:pPr algn="l"/>
            <a:r>
              <a:rPr lang="en-US" b="0" i="0" dirty="0">
                <a:solidFill>
                  <a:srgbClr val="1B1B1B"/>
                </a:solidFill>
                <a:effectLst/>
                <a:latin typeface="Source Sans Pro Web"/>
              </a:rPr>
              <a:t>Provides quality primary and preventive care to millions of patients — regardless of their ability to pay.</a:t>
            </a:r>
          </a:p>
          <a:p>
            <a:pPr algn="l"/>
            <a:endParaRPr lang="en-US" b="0" i="0" dirty="0">
              <a:solidFill>
                <a:srgbClr val="1B1B1B"/>
              </a:solidFill>
              <a:effectLst/>
              <a:latin typeface="Source Sans Pro Web"/>
            </a:endParaRPr>
          </a:p>
          <a:p>
            <a:pPr algn="l"/>
            <a:r>
              <a:rPr lang="en-US" b="1" i="0" u="none" strike="noStrike" dirty="0">
                <a:solidFill>
                  <a:srgbClr val="0B4778"/>
                </a:solidFill>
                <a:effectLst/>
                <a:latin typeface="Source Sans Pro Web"/>
                <a:hlinkClick r:id="rId4"/>
              </a:rPr>
              <a:t>Maternal &amp; Child Health</a:t>
            </a:r>
            <a:endParaRPr lang="en-US" b="1" i="0" dirty="0">
              <a:solidFill>
                <a:srgbClr val="07648D"/>
              </a:solidFill>
              <a:effectLst/>
              <a:latin typeface="Source Sans Pro Web"/>
            </a:endParaRPr>
          </a:p>
          <a:p>
            <a:pPr algn="l"/>
            <a:r>
              <a:rPr lang="en-US" b="0" i="0" dirty="0">
                <a:solidFill>
                  <a:srgbClr val="1B1B1B"/>
                </a:solidFill>
                <a:effectLst/>
                <a:latin typeface="Source Sans Pro Web"/>
              </a:rPr>
              <a:t>Improves the health and well-being of America's mothers, children, and families.</a:t>
            </a:r>
            <a:endParaRPr lang="en-US" b="1" dirty="0"/>
          </a:p>
          <a:p>
            <a:pPr algn="l"/>
            <a:endParaRPr lang="en-US" b="1" i="0" u="none" strike="noStrike" dirty="0">
              <a:solidFill>
                <a:srgbClr val="0B4778"/>
              </a:solidFill>
              <a:effectLst/>
              <a:latin typeface="Source Sans Pro Web"/>
              <a:hlinkClick r:id="rId3"/>
            </a:endParaRPr>
          </a:p>
          <a:p>
            <a:pPr algn="l"/>
            <a:r>
              <a:rPr lang="en-US" b="1" i="0" u="none" strike="noStrike" dirty="0">
                <a:solidFill>
                  <a:srgbClr val="0B4778"/>
                </a:solidFill>
                <a:effectLst/>
                <a:latin typeface="Source Sans Pro Web"/>
                <a:hlinkClick r:id="rId5"/>
              </a:rPr>
              <a:t>Provider Relief Funding</a:t>
            </a:r>
            <a:endParaRPr lang="en-US" b="1" i="0" dirty="0">
              <a:solidFill>
                <a:srgbClr val="07648D"/>
              </a:solidFill>
              <a:effectLst/>
              <a:latin typeface="Source Sans Pro Web"/>
            </a:endParaRPr>
          </a:p>
          <a:p>
            <a:pPr algn="l"/>
            <a:r>
              <a:rPr lang="en-US" b="0" i="0" dirty="0">
                <a:solidFill>
                  <a:srgbClr val="1B1B1B"/>
                </a:solidFill>
                <a:effectLst/>
                <a:latin typeface="Source Sans Pro Web"/>
              </a:rPr>
              <a:t>Supports health care providers in the U.S. to prevent, prepare for, and respond to coronavirus. </a:t>
            </a:r>
            <a:endParaRPr lang="en-US" b="1" i="0" u="none" strike="noStrike" dirty="0">
              <a:solidFill>
                <a:srgbClr val="0B4778"/>
              </a:solidFill>
              <a:effectLst/>
              <a:latin typeface="Source Sans Pro Web"/>
              <a:hlinkClick r:id="rId3"/>
            </a:endParaRPr>
          </a:p>
          <a:p>
            <a:pPr algn="l"/>
            <a:endParaRPr lang="en-US" b="0" i="0" dirty="0">
              <a:solidFill>
                <a:srgbClr val="1B1B1B"/>
              </a:solidFill>
              <a:effectLst/>
              <a:latin typeface="Source Sans Pro Web"/>
            </a:endParaRPr>
          </a:p>
          <a:p>
            <a:pPr algn="l"/>
            <a:r>
              <a:rPr lang="en-US" b="1" i="0" u="none" strike="noStrike" dirty="0">
                <a:solidFill>
                  <a:srgbClr val="0B4778"/>
                </a:solidFill>
                <a:effectLst/>
                <a:latin typeface="Source Sans Pro Web"/>
                <a:hlinkClick r:id="rId6"/>
              </a:rPr>
              <a:t>Ryan White HIV/AIDS Program</a:t>
            </a:r>
            <a:endParaRPr lang="en-US" b="1" i="0" dirty="0">
              <a:solidFill>
                <a:srgbClr val="07648D"/>
              </a:solidFill>
              <a:effectLst/>
              <a:latin typeface="Source Sans Pro Web"/>
            </a:endParaRPr>
          </a:p>
          <a:p>
            <a:pPr algn="l"/>
            <a:r>
              <a:rPr lang="en-US" b="0" i="0" dirty="0">
                <a:solidFill>
                  <a:srgbClr val="1B1B1B"/>
                </a:solidFill>
                <a:effectLst/>
                <a:latin typeface="Source Sans Pro Web"/>
              </a:rPr>
              <a:t>Provides crucial HIV care, treatment, and support services to more than half a million people with diagnosed HIV.</a:t>
            </a:r>
          </a:p>
          <a:p>
            <a:pPr algn="l"/>
            <a:endParaRPr lang="en-US" b="0" i="0" dirty="0">
              <a:solidFill>
                <a:srgbClr val="1B1B1B"/>
              </a:solidFill>
              <a:effectLst/>
              <a:latin typeface="Source Sans Pro Web"/>
            </a:endParaRPr>
          </a:p>
          <a:p>
            <a:pPr algn="l"/>
            <a:r>
              <a:rPr lang="en-US" b="1" i="0" u="none" strike="noStrike" dirty="0">
                <a:solidFill>
                  <a:srgbClr val="0B4778"/>
                </a:solidFill>
                <a:effectLst/>
                <a:latin typeface="Source Sans Pro Web"/>
                <a:hlinkClick r:id="rId7"/>
              </a:rPr>
              <a:t>Health Workforce</a:t>
            </a:r>
            <a:endParaRPr lang="en-US" b="1" i="0" dirty="0">
              <a:solidFill>
                <a:srgbClr val="07648D"/>
              </a:solidFill>
              <a:effectLst/>
              <a:latin typeface="Source Sans Pro Web"/>
            </a:endParaRPr>
          </a:p>
          <a:p>
            <a:pPr algn="l"/>
            <a:r>
              <a:rPr lang="en-US" b="0" i="0" dirty="0">
                <a:solidFill>
                  <a:srgbClr val="1B1B1B"/>
                </a:solidFill>
                <a:effectLst/>
                <a:latin typeface="Source Sans Pro Web"/>
              </a:rPr>
              <a:t>Strengthens the health workforce and connects skilled providers to communities in need.</a:t>
            </a:r>
          </a:p>
          <a:p>
            <a:pPr algn="l"/>
            <a:endParaRPr lang="en-US" b="0" i="0" dirty="0">
              <a:solidFill>
                <a:srgbClr val="1B1B1B"/>
              </a:solidFill>
              <a:effectLst/>
              <a:latin typeface="Source Sans Pro Web"/>
            </a:endParaRPr>
          </a:p>
          <a:p>
            <a:pPr algn="l"/>
            <a:r>
              <a:rPr lang="en-US" b="1" i="0" u="none" strike="noStrike" dirty="0">
                <a:solidFill>
                  <a:srgbClr val="0B4778"/>
                </a:solidFill>
                <a:effectLst/>
                <a:latin typeface="Source Sans Pro Web"/>
                <a:hlinkClick r:id="rId8"/>
              </a:rPr>
              <a:t>National Health Service Corps</a:t>
            </a:r>
            <a:endParaRPr lang="en-US" b="1" i="0" dirty="0">
              <a:solidFill>
                <a:srgbClr val="07648D"/>
              </a:solidFill>
              <a:effectLst/>
              <a:latin typeface="Source Sans Pro Web"/>
            </a:endParaRPr>
          </a:p>
          <a:p>
            <a:pPr algn="l"/>
            <a:r>
              <a:rPr lang="en-US" b="0" i="0" dirty="0">
                <a:solidFill>
                  <a:srgbClr val="1B1B1B"/>
                </a:solidFill>
                <a:effectLst/>
                <a:latin typeface="Source Sans Pro Web"/>
              </a:rPr>
              <a:t>Connects health care clinicians to those with limited access to health care.</a:t>
            </a:r>
          </a:p>
          <a:p>
            <a:pPr algn="l"/>
            <a:endParaRPr lang="en-US" b="1" i="0" u="none" strike="noStrike" dirty="0">
              <a:solidFill>
                <a:srgbClr val="0B4778"/>
              </a:solidFill>
              <a:effectLst/>
              <a:latin typeface="Source Sans Pro Web"/>
              <a:hlinkClick r:id="rId3"/>
            </a:endParaRPr>
          </a:p>
          <a:p>
            <a:pPr algn="l"/>
            <a:r>
              <a:rPr lang="en-US" b="1" i="0" u="none" strike="noStrike" dirty="0">
                <a:solidFill>
                  <a:srgbClr val="0B4778"/>
                </a:solidFill>
                <a:effectLst/>
                <a:latin typeface="Source Sans Pro Web"/>
                <a:hlinkClick r:id="rId9"/>
              </a:rPr>
              <a:t>Rural Health Policy</a:t>
            </a:r>
            <a:endParaRPr lang="en-US" b="1" i="0" dirty="0">
              <a:solidFill>
                <a:srgbClr val="07648D"/>
              </a:solidFill>
              <a:effectLst/>
              <a:latin typeface="Source Sans Pro Web"/>
            </a:endParaRPr>
          </a:p>
          <a:p>
            <a:pPr algn="l"/>
            <a:r>
              <a:rPr lang="en-US" b="0" i="0" dirty="0">
                <a:solidFill>
                  <a:srgbClr val="1B1B1B"/>
                </a:solidFill>
                <a:effectLst/>
                <a:latin typeface="Source Sans Pro Web"/>
              </a:rPr>
              <a:t>Advises the HHS Secretary and increases access to high-quality health care in rural communities through innovative programs.</a:t>
            </a:r>
            <a:endParaRPr lang="en-US" b="1" i="0" u="none" strike="noStrike" dirty="0">
              <a:solidFill>
                <a:srgbClr val="0B4778"/>
              </a:solidFill>
              <a:effectLst/>
              <a:latin typeface="Source Sans Pro Web"/>
              <a:hlinkClick r:id="rId3"/>
            </a:endParaRPr>
          </a:p>
          <a:p>
            <a:pPr algn="l"/>
            <a:endParaRPr lang="en-US" b="0" i="0" dirty="0">
              <a:solidFill>
                <a:srgbClr val="1B1B1B"/>
              </a:solidFill>
              <a:effectLst/>
              <a:latin typeface="Source Sans Pro Web"/>
            </a:endParaRPr>
          </a:p>
          <a:p>
            <a:pPr algn="l"/>
            <a:r>
              <a:rPr lang="en-US" b="1" i="0" u="none" strike="noStrike" dirty="0">
                <a:solidFill>
                  <a:srgbClr val="0B4778"/>
                </a:solidFill>
                <a:effectLst/>
                <a:latin typeface="Source Sans Pro Web"/>
                <a:hlinkClick r:id="rId10"/>
              </a:rPr>
              <a:t>Telehealth</a:t>
            </a:r>
            <a:endParaRPr lang="en-US" b="1" i="0" dirty="0">
              <a:solidFill>
                <a:srgbClr val="07648D"/>
              </a:solidFill>
              <a:effectLst/>
              <a:latin typeface="Source Sans Pro Web"/>
            </a:endParaRPr>
          </a:p>
          <a:p>
            <a:pPr algn="l"/>
            <a:r>
              <a:rPr lang="en-US" b="0" i="0" dirty="0">
                <a:solidFill>
                  <a:srgbClr val="1B1B1B"/>
                </a:solidFill>
                <a:effectLst/>
                <a:latin typeface="Source Sans Pro Web"/>
              </a:rPr>
              <a:t>Improves access to quality health care services through the use of telehealth.</a:t>
            </a:r>
          </a:p>
          <a:p>
            <a:pPr algn="l"/>
            <a:endParaRPr lang="en-US" b="1" i="0" u="sng" dirty="0">
              <a:solidFill>
                <a:srgbClr val="0B4778"/>
              </a:solidFill>
              <a:effectLst/>
              <a:latin typeface="Source Sans Pro Web"/>
              <a:hlinkClick r:id="rId11"/>
            </a:endParaRPr>
          </a:p>
          <a:p>
            <a:pPr algn="l"/>
            <a:r>
              <a:rPr lang="en-US" b="1" i="0" u="sng" dirty="0">
                <a:solidFill>
                  <a:srgbClr val="0B4778"/>
                </a:solidFill>
                <a:effectLst/>
                <a:latin typeface="Source Sans Pro Web"/>
                <a:hlinkClick r:id="rId11"/>
              </a:rPr>
              <a:t>340B Drug Pricing</a:t>
            </a:r>
            <a:endParaRPr lang="en-US" b="1" i="0" dirty="0">
              <a:solidFill>
                <a:srgbClr val="8B0A03"/>
              </a:solidFill>
              <a:effectLst/>
              <a:latin typeface="Source Sans Pro Web"/>
            </a:endParaRPr>
          </a:p>
          <a:p>
            <a:pPr algn="l"/>
            <a:r>
              <a:rPr lang="en-US" b="0" i="0" dirty="0">
                <a:solidFill>
                  <a:srgbClr val="1B1B1B"/>
                </a:solidFill>
                <a:effectLst/>
                <a:latin typeface="Source Sans Pro Web"/>
              </a:rPr>
              <a:t>Enables covered entities to use federal resources to reach and serve eligible patients better.</a:t>
            </a:r>
          </a:p>
          <a:p>
            <a:pPr algn="l"/>
            <a:endParaRPr lang="en-US" b="1" i="0" u="none" strike="noStrike" dirty="0">
              <a:solidFill>
                <a:srgbClr val="0B4778"/>
              </a:solidFill>
              <a:effectLst/>
              <a:latin typeface="Source Sans Pro Web"/>
              <a:hlinkClick r:id="rId3"/>
            </a:endParaRPr>
          </a:p>
          <a:p>
            <a:pPr algn="l"/>
            <a:r>
              <a:rPr lang="en-US" b="1" i="0" u="sng" dirty="0">
                <a:solidFill>
                  <a:srgbClr val="0B4778"/>
                </a:solidFill>
                <a:effectLst/>
                <a:latin typeface="Source Sans Pro Web"/>
                <a:hlinkClick r:id="rId12"/>
              </a:rPr>
              <a:t>American Indian/Alaska Native</a:t>
            </a:r>
            <a:endParaRPr lang="en-US" b="1" i="0" dirty="0">
              <a:solidFill>
                <a:srgbClr val="8B0A03"/>
              </a:solidFill>
              <a:effectLst/>
              <a:latin typeface="Source Sans Pro Web"/>
            </a:endParaRPr>
          </a:p>
          <a:p>
            <a:pPr algn="l"/>
            <a:r>
              <a:rPr lang="en-US" b="0" i="0" dirty="0">
                <a:solidFill>
                  <a:srgbClr val="1B1B1B"/>
                </a:solidFill>
                <a:effectLst/>
                <a:latin typeface="Source Sans Pro Web"/>
              </a:rPr>
              <a:t>Helps tribal organizations maximize the impact of government health care programs.</a:t>
            </a:r>
          </a:p>
          <a:p>
            <a:pPr algn="l"/>
            <a:endParaRPr lang="en-US" b="1" i="0" u="sng" dirty="0">
              <a:solidFill>
                <a:srgbClr val="074B69"/>
              </a:solidFill>
              <a:effectLst/>
              <a:latin typeface="Source Sans Pro Web"/>
              <a:hlinkClick r:id="rId13"/>
            </a:endParaRPr>
          </a:p>
          <a:p>
            <a:pPr algn="l"/>
            <a:r>
              <a:rPr lang="en-US" b="1" i="0" u="sng" dirty="0">
                <a:solidFill>
                  <a:srgbClr val="074B69"/>
                </a:solidFill>
                <a:effectLst/>
                <a:latin typeface="Source Sans Pro Web"/>
                <a:hlinkClick r:id="rId13"/>
              </a:rPr>
              <a:t>COVID-19 Coverage Assistance Fund</a:t>
            </a:r>
            <a:endParaRPr lang="en-US" b="1" i="0" dirty="0">
              <a:solidFill>
                <a:srgbClr val="8B0A03"/>
              </a:solidFill>
              <a:effectLst/>
              <a:latin typeface="Source Sans Pro Web"/>
            </a:endParaRPr>
          </a:p>
          <a:p>
            <a:pPr algn="l"/>
            <a:r>
              <a:rPr lang="en-US" b="0" i="0" dirty="0">
                <a:solidFill>
                  <a:srgbClr val="1B1B1B"/>
                </a:solidFill>
                <a:effectLst/>
                <a:latin typeface="Source Sans Pro Web"/>
              </a:rPr>
              <a:t>Gives every adult living in the United States free access to COVID-19 vaccines.</a:t>
            </a:r>
          </a:p>
          <a:p>
            <a:pPr algn="l"/>
            <a:endParaRPr lang="en-US" b="0" i="0" dirty="0">
              <a:solidFill>
                <a:srgbClr val="1B1B1B"/>
              </a:solidFill>
              <a:effectLst/>
              <a:latin typeface="Source Sans Pro Web"/>
            </a:endParaRPr>
          </a:p>
          <a:p>
            <a:pPr algn="l"/>
            <a:r>
              <a:rPr lang="en-US" b="1" i="0" u="sng" dirty="0">
                <a:solidFill>
                  <a:srgbClr val="0B4778"/>
                </a:solidFill>
                <a:effectLst/>
                <a:latin typeface="Source Sans Pro Web"/>
                <a:hlinkClick r:id="rId14"/>
              </a:rPr>
              <a:t>Data &amp; Maps</a:t>
            </a:r>
            <a:endParaRPr lang="en-US" b="1" i="0" dirty="0">
              <a:solidFill>
                <a:srgbClr val="8B0A03"/>
              </a:solidFill>
              <a:effectLst/>
              <a:latin typeface="Source Sans Pro Web"/>
            </a:endParaRPr>
          </a:p>
          <a:p>
            <a:pPr algn="l"/>
            <a:r>
              <a:rPr lang="en-US" b="0" i="0" dirty="0">
                <a:solidFill>
                  <a:srgbClr val="1B1B1B"/>
                </a:solidFill>
                <a:effectLst/>
                <a:latin typeface="Source Sans Pro Web"/>
              </a:rPr>
              <a:t>Displays information on our public health programs and services.</a:t>
            </a:r>
          </a:p>
          <a:p>
            <a:pPr algn="l"/>
            <a:endParaRPr lang="en-US" b="0" i="0" dirty="0">
              <a:solidFill>
                <a:srgbClr val="1B1B1B"/>
              </a:solidFill>
              <a:effectLst/>
              <a:latin typeface="Source Sans Pro Web"/>
            </a:endParaRPr>
          </a:p>
          <a:p>
            <a:pPr algn="l"/>
            <a:r>
              <a:rPr lang="en-US" b="1" i="0" u="sng" dirty="0">
                <a:solidFill>
                  <a:srgbClr val="074B69"/>
                </a:solidFill>
                <a:effectLst/>
                <a:latin typeface="Source Sans Pro Web"/>
                <a:hlinkClick r:id="rId15"/>
              </a:rPr>
              <a:t>Injury Compensation</a:t>
            </a:r>
            <a:endParaRPr lang="en-US" b="1" i="0" dirty="0">
              <a:solidFill>
                <a:srgbClr val="8B0A03"/>
              </a:solidFill>
              <a:effectLst/>
              <a:latin typeface="Source Sans Pro Web"/>
            </a:endParaRPr>
          </a:p>
          <a:p>
            <a:pPr algn="l"/>
            <a:r>
              <a:rPr lang="en-US" b="0" i="0" dirty="0">
                <a:solidFill>
                  <a:srgbClr val="1B1B1B"/>
                </a:solidFill>
                <a:effectLst/>
                <a:latin typeface="Source Sans Pro Web"/>
              </a:rPr>
              <a:t>Provides compensation to those with serious injuries from vaccines or countermeasures.</a:t>
            </a:r>
          </a:p>
          <a:p>
            <a:pPr algn="l"/>
            <a:endParaRPr lang="en-US" b="0" i="0" dirty="0">
              <a:solidFill>
                <a:srgbClr val="1B1B1B"/>
              </a:solidFill>
              <a:effectLst/>
              <a:latin typeface="Source Sans Pro Web"/>
            </a:endParaRPr>
          </a:p>
          <a:p>
            <a:pPr algn="l"/>
            <a:r>
              <a:rPr lang="en-US" b="1" i="0" u="sng" dirty="0">
                <a:solidFill>
                  <a:srgbClr val="0B4778"/>
                </a:solidFill>
                <a:effectLst/>
                <a:latin typeface="Source Sans Pro Web"/>
                <a:hlinkClick r:id="rId16"/>
              </a:rPr>
              <a:t>Organ Donation &amp; Transplantation</a:t>
            </a:r>
            <a:endParaRPr lang="en-US" b="1" i="0" dirty="0">
              <a:solidFill>
                <a:srgbClr val="8B0A03"/>
              </a:solidFill>
              <a:effectLst/>
              <a:latin typeface="Source Sans Pro Web"/>
            </a:endParaRPr>
          </a:p>
          <a:p>
            <a:pPr algn="l"/>
            <a:r>
              <a:rPr lang="en-US" b="0" i="0" dirty="0">
                <a:solidFill>
                  <a:srgbClr val="1B1B1B"/>
                </a:solidFill>
                <a:effectLst/>
                <a:latin typeface="Source Sans Pro Web"/>
              </a:rPr>
              <a:t>Oversees the nation’s organ and blood stem cell transplant systems.</a:t>
            </a:r>
          </a:p>
          <a:p>
            <a:pPr algn="l"/>
            <a:endParaRPr lang="en-US" b="0" i="0" dirty="0">
              <a:solidFill>
                <a:srgbClr val="1B1B1B"/>
              </a:solidFill>
              <a:effectLst/>
              <a:latin typeface="Source Sans Pro Web"/>
            </a:endParaRPr>
          </a:p>
          <a:p>
            <a:pPr algn="l"/>
            <a:r>
              <a:rPr lang="en-US" b="1" i="0" u="sng" dirty="0">
                <a:solidFill>
                  <a:srgbClr val="0B4778"/>
                </a:solidFill>
                <a:effectLst/>
                <a:latin typeface="Source Sans Pro Web"/>
                <a:hlinkClick r:id="rId17"/>
              </a:rPr>
              <a:t>Poison Help</a:t>
            </a:r>
            <a:endParaRPr lang="en-US" b="1" i="0" dirty="0">
              <a:solidFill>
                <a:srgbClr val="8B0A03"/>
              </a:solidFill>
              <a:effectLst/>
              <a:latin typeface="Source Sans Pro Web"/>
            </a:endParaRPr>
          </a:p>
          <a:p>
            <a:pPr algn="l"/>
            <a:r>
              <a:rPr lang="en-US" b="0" i="0" dirty="0">
                <a:solidFill>
                  <a:srgbClr val="1B1B1B"/>
                </a:solidFill>
                <a:effectLst/>
                <a:latin typeface="Source Sans Pro Web"/>
              </a:rPr>
              <a:t>Connects people to their local poison help center via the Poison Help line, 1-800-222-1222.</a:t>
            </a:r>
          </a:p>
          <a:p>
            <a:pPr algn="l"/>
            <a:endParaRPr lang="en-US" b="0" i="0" u="sng" dirty="0">
              <a:solidFill>
                <a:srgbClr val="1B1B1B"/>
              </a:solidFill>
              <a:effectLst/>
              <a:latin typeface="Source Sans Pro Web"/>
            </a:endParaRPr>
          </a:p>
          <a:p>
            <a:pPr algn="l"/>
            <a:r>
              <a:rPr lang="en-US" b="1" i="0" u="sng" dirty="0">
                <a:solidFill>
                  <a:srgbClr val="1B1B1B"/>
                </a:solidFill>
                <a:effectLst/>
                <a:latin typeface="Source Sans Pro Web"/>
              </a:rPr>
              <a:t>Source: </a:t>
            </a:r>
            <a:r>
              <a:rPr lang="en-US" b="0" i="0" dirty="0">
                <a:solidFill>
                  <a:srgbClr val="1B1B1B"/>
                </a:solidFill>
                <a:effectLst/>
                <a:latin typeface="Source Sans Pro Web"/>
              </a:rPr>
              <a:t>https://www.hrsa.gov/about/program-areas </a:t>
            </a:r>
          </a:p>
          <a:p>
            <a:endParaRPr lang="en-US" dirty="0"/>
          </a:p>
        </p:txBody>
      </p:sp>
      <p:sp>
        <p:nvSpPr>
          <p:cNvPr id="4" name="Slide Number Placeholder 3"/>
          <p:cNvSpPr>
            <a:spLocks noGrp="1"/>
          </p:cNvSpPr>
          <p:nvPr>
            <p:ph type="sldNum" sz="quarter" idx="5"/>
          </p:nvPr>
        </p:nvSpPr>
        <p:spPr/>
        <p:txBody>
          <a:bodyPr/>
          <a:lstStyle/>
          <a:p>
            <a:fld id="{1603BA5D-2E25-480B-9CFA-E77CC69E4583}" type="slidenum">
              <a:rPr lang="en-US" smtClean="0"/>
              <a:t>4</a:t>
            </a:fld>
            <a:endParaRPr lang="en-US"/>
          </a:p>
        </p:txBody>
      </p:sp>
    </p:spTree>
    <p:extLst>
      <p:ext uri="{BB962C8B-B14F-4D97-AF65-F5344CB8AC3E}">
        <p14:creationId xmlns:p14="http://schemas.microsoft.com/office/powerpoint/2010/main" val="140018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eaLnBrk="1" fontAlgn="ctr" latinLnBrk="0" hangingPunct="1">
              <a:spcBef>
                <a:spcPts val="0"/>
              </a:spcBef>
              <a:spcAft>
                <a:spcPts val="0"/>
              </a:spcAft>
              <a:tabLst>
                <a:tab pos="231775" algn="l"/>
              </a:tabLst>
            </a:pPr>
            <a:r>
              <a:rPr lang="en-US" sz="1200" b="1" i="0" u="none" strike="noStrike" kern="1200" dirty="0">
                <a:solidFill>
                  <a:srgbClr val="003366"/>
                </a:solidFill>
                <a:effectLst/>
                <a:latin typeface="Calibri" panose="020F0502020204030204" pitchFamily="34" charset="0"/>
              </a:rPr>
              <a:t>HRSA FY 2023 Appropriation – Values</a:t>
            </a:r>
          </a:p>
          <a:p>
            <a:pPr marL="0" indent="0" algn="l" rtl="0" eaLnBrk="1" fontAlgn="ctr" latinLnBrk="0" hangingPunct="1">
              <a:spcBef>
                <a:spcPts val="0"/>
              </a:spcBef>
              <a:spcAft>
                <a:spcPts val="0"/>
              </a:spcAft>
              <a:tabLst>
                <a:tab pos="231775" algn="l"/>
              </a:tabLst>
            </a:pPr>
            <a:endParaRPr lang="en-US" sz="1200" b="0" i="0" u="none" strike="noStrike" kern="1200" dirty="0">
              <a:solidFill>
                <a:srgbClr val="003366"/>
              </a:solidFill>
              <a:effectLst/>
              <a:latin typeface="Calibri" panose="020F0502020204030204" pitchFamily="34" charset="0"/>
            </a:endParaRPr>
          </a:p>
          <a:p>
            <a:pPr marL="0" indent="0" algn="l" rtl="0" eaLnBrk="1" fontAlgn="ctr" latinLnBrk="0" hangingPunct="1">
              <a:spcBef>
                <a:spcPts val="0"/>
              </a:spcBef>
              <a:spcAft>
                <a:spcPts val="0"/>
              </a:spcAft>
              <a:tabLst>
                <a:tab pos="231775" algn="l"/>
              </a:tabLst>
            </a:pPr>
            <a:r>
              <a:rPr lang="en-US" sz="1200" b="0" i="0" u="sng" strike="noStrike" kern="1200" dirty="0">
                <a:solidFill>
                  <a:srgbClr val="003366"/>
                </a:solidFill>
                <a:effectLst/>
                <a:latin typeface="Calibri" panose="020F0502020204030204" pitchFamily="34" charset="0"/>
              </a:rPr>
              <a:t>Primary Health Care</a:t>
            </a:r>
            <a:endParaRPr lang="en-US" sz="1200" b="0" i="0" u="sng" strike="noStrike" dirty="0">
              <a:effectLst/>
              <a:latin typeface="Arial" panose="020B0604020202020204" pitchFamily="34" charset="0"/>
            </a:endParaRPr>
          </a:p>
          <a:p>
            <a:pPr marL="0" indent="0" algn="l" rtl="0" eaLnBrk="1" fontAlgn="ctr" latinLnBrk="0" hangingPunct="1">
              <a:spcBef>
                <a:spcPts val="0"/>
              </a:spcBef>
              <a:spcAft>
                <a:spcPts val="0"/>
              </a:spcAft>
              <a:tabLst>
                <a:tab pos="231775" algn="l"/>
              </a:tabLst>
            </a:pPr>
            <a:r>
              <a:rPr lang="en-US" sz="1200" b="1" i="0" u="none" strike="noStrike" kern="1200" dirty="0">
                <a:solidFill>
                  <a:srgbClr val="000000"/>
                </a:solidFill>
                <a:effectLst/>
                <a:latin typeface="Calibri" panose="020F0502020204030204" pitchFamily="34" charset="0"/>
              </a:rPr>
              <a:t>$5.8 billion </a:t>
            </a:r>
            <a:r>
              <a:rPr lang="en-US" sz="1200" b="0" i="0" u="none" strike="noStrike" kern="1200" dirty="0">
                <a:solidFill>
                  <a:srgbClr val="000000"/>
                </a:solidFill>
                <a:effectLst/>
                <a:latin typeface="Calibri" panose="020F0502020204030204" pitchFamily="34" charset="0"/>
              </a:rPr>
              <a:t>for affordable, accessible, quality, and cost-effective primary health care services.</a:t>
            </a:r>
            <a:endParaRPr lang="en-US" sz="1200" b="0" i="0" u="none" strike="noStrike" dirty="0">
              <a:effectLst/>
              <a:latin typeface="Arial" panose="020B0604020202020204" pitchFamily="34" charset="0"/>
            </a:endParaRPr>
          </a:p>
          <a:p>
            <a:pPr marL="0" algn="l" rtl="0" eaLnBrk="1" fontAlgn="t" latinLnBrk="0" hangingPunct="1">
              <a:spcBef>
                <a:spcPts val="0"/>
              </a:spcBef>
              <a:spcAft>
                <a:spcPts val="0"/>
              </a:spcAft>
            </a:pPr>
            <a:endParaRPr lang="en-US" sz="1200" b="0" i="0" u="none" strike="noStrike" kern="1200" dirty="0">
              <a:solidFill>
                <a:srgbClr val="003366"/>
              </a:solidFill>
              <a:effectLst/>
              <a:latin typeface="Calibri" panose="020F0502020204030204" pitchFamily="34" charset="0"/>
            </a:endParaRPr>
          </a:p>
          <a:p>
            <a:pPr marL="0" algn="l" rtl="0" eaLnBrk="1" fontAlgn="t" latinLnBrk="0" hangingPunct="1">
              <a:spcBef>
                <a:spcPts val="0"/>
              </a:spcBef>
              <a:spcAft>
                <a:spcPts val="0"/>
              </a:spcAft>
            </a:pPr>
            <a:r>
              <a:rPr lang="en-US" sz="1200" b="0" i="0" u="sng" strike="noStrike" kern="1200" dirty="0">
                <a:solidFill>
                  <a:srgbClr val="003366"/>
                </a:solidFill>
                <a:effectLst/>
                <a:latin typeface="Calibri" panose="020F0502020204030204" pitchFamily="34" charset="0"/>
              </a:rPr>
              <a:t>Ryan White HIV/AIDS Program</a:t>
            </a:r>
            <a:endParaRPr lang="en-US" sz="1200" b="0" i="0" u="sng" strike="noStrike" dirty="0">
              <a:effectLst/>
              <a:latin typeface="Arial" panose="020B0604020202020204" pitchFamily="34" charset="0"/>
            </a:endParaRPr>
          </a:p>
          <a:p>
            <a:pPr marL="0" algn="l" rtl="0" eaLnBrk="1" fontAlgn="t" latinLnBrk="0" hangingPunct="1">
              <a:spcBef>
                <a:spcPts val="0"/>
              </a:spcBef>
              <a:spcAft>
                <a:spcPts val="0"/>
              </a:spcAft>
            </a:pPr>
            <a:r>
              <a:rPr lang="en-US" sz="1200" b="1" i="0" u="none" strike="noStrike" kern="1200" dirty="0">
                <a:solidFill>
                  <a:srgbClr val="000000"/>
                </a:solidFill>
                <a:effectLst/>
                <a:latin typeface="Calibri" panose="020F0502020204030204" pitchFamily="34" charset="0"/>
              </a:rPr>
              <a:t>$2.6 billion </a:t>
            </a:r>
            <a:r>
              <a:rPr lang="en-US" sz="1200" b="0" i="0" u="none" strike="noStrike" kern="1200" dirty="0">
                <a:solidFill>
                  <a:srgbClr val="000000"/>
                </a:solidFill>
                <a:effectLst/>
                <a:latin typeface="Calibri" panose="020F0502020204030204" pitchFamily="34" charset="0"/>
              </a:rPr>
              <a:t>to fund city, state, county, and local community-based organizations to provide primary medical care, medication, and essential support services to people with HIV.</a:t>
            </a:r>
            <a:endParaRPr lang="en-US" sz="1200" b="0" i="0" u="none" strike="noStrike" dirty="0">
              <a:effectLst/>
              <a:latin typeface="Arial" panose="020B0604020202020204" pitchFamily="34" charset="0"/>
            </a:endParaRPr>
          </a:p>
          <a:p>
            <a:pPr marL="0" indent="0" algn="l" rtl="0" eaLnBrk="1" fontAlgn="t" latinLnBrk="0" hangingPunct="1">
              <a:spcBef>
                <a:spcPts val="0"/>
              </a:spcBef>
              <a:spcAft>
                <a:spcPts val="0"/>
              </a:spcAft>
            </a:pPr>
            <a:endParaRPr lang="en-US" sz="1200" b="0" i="0" u="none" strike="noStrike" kern="1200" dirty="0">
              <a:solidFill>
                <a:srgbClr val="003366"/>
              </a:solidFill>
              <a:effectLst/>
              <a:latin typeface="Calibri" panose="020F0502020204030204" pitchFamily="34" charset="0"/>
            </a:endParaRPr>
          </a:p>
          <a:p>
            <a:pPr marL="0" indent="0" algn="l" rtl="0" eaLnBrk="1" fontAlgn="t" latinLnBrk="0" hangingPunct="1">
              <a:spcBef>
                <a:spcPts val="0"/>
              </a:spcBef>
              <a:spcAft>
                <a:spcPts val="0"/>
              </a:spcAft>
            </a:pPr>
            <a:r>
              <a:rPr lang="en-US" sz="1200" b="0" i="0" u="sng" strike="noStrike" kern="1200" dirty="0">
                <a:solidFill>
                  <a:srgbClr val="003366"/>
                </a:solidFill>
                <a:effectLst/>
                <a:latin typeface="Calibri" panose="020F0502020204030204" pitchFamily="34" charset="0"/>
              </a:rPr>
              <a:t>Health Workforce</a:t>
            </a:r>
            <a:endParaRPr lang="en-US" sz="1200" b="0" i="0" u="sng" strike="noStrike" dirty="0">
              <a:effectLst/>
              <a:latin typeface="Arial" panose="020B0604020202020204" pitchFamily="34" charset="0"/>
            </a:endParaRPr>
          </a:p>
          <a:p>
            <a:pPr marL="0" indent="0" algn="l" rtl="0" eaLnBrk="1" fontAlgn="t" latinLnBrk="0" hangingPunct="1">
              <a:spcBef>
                <a:spcPts val="0"/>
              </a:spcBef>
              <a:spcAft>
                <a:spcPts val="0"/>
              </a:spcAft>
            </a:pPr>
            <a:r>
              <a:rPr lang="en-US" sz="1200" b="1" i="0" u="none" strike="noStrike" kern="1200" dirty="0">
                <a:solidFill>
                  <a:srgbClr val="000000"/>
                </a:solidFill>
                <a:effectLst/>
                <a:latin typeface="Calibri" panose="020F0502020204030204" pitchFamily="34" charset="0"/>
              </a:rPr>
              <a:t>$1.8 billion </a:t>
            </a:r>
            <a:r>
              <a:rPr lang="en-US" sz="1200" b="0" i="0" u="none" strike="noStrike" kern="1200" dirty="0">
                <a:solidFill>
                  <a:srgbClr val="000000"/>
                </a:solidFill>
                <a:effectLst/>
                <a:latin typeface="Calibri" panose="020F0502020204030204" pitchFamily="34" charset="0"/>
              </a:rPr>
              <a:t>to educate and train health care professionals and connect them to communities in need.</a:t>
            </a:r>
            <a:endParaRPr lang="en-US" sz="1200" b="0" i="0" u="none" strike="noStrike" dirty="0">
              <a:effectLst/>
              <a:latin typeface="Arial" panose="020B0604020202020204" pitchFamily="34" charset="0"/>
            </a:endParaRPr>
          </a:p>
          <a:p>
            <a:pPr marL="0" indent="0" algn="l" rtl="0" eaLnBrk="1" fontAlgn="t" latinLnBrk="0" hangingPunct="1">
              <a:spcBef>
                <a:spcPts val="0"/>
              </a:spcBef>
              <a:spcAft>
                <a:spcPts val="0"/>
              </a:spcAft>
              <a:tabLst>
                <a:tab pos="231775" algn="l"/>
              </a:tabLst>
            </a:pPr>
            <a:endParaRPr lang="en-US" sz="1200" b="0" i="0" u="none" strike="noStrike" kern="1200" dirty="0">
              <a:solidFill>
                <a:srgbClr val="003366"/>
              </a:solidFill>
              <a:effectLst/>
              <a:latin typeface="Calibri" panose="020F0502020204030204" pitchFamily="34" charset="0"/>
            </a:endParaRPr>
          </a:p>
          <a:p>
            <a:pPr marL="0" indent="0" algn="l" rtl="0" eaLnBrk="1" fontAlgn="t" latinLnBrk="0" hangingPunct="1">
              <a:spcBef>
                <a:spcPts val="0"/>
              </a:spcBef>
              <a:spcAft>
                <a:spcPts val="0"/>
              </a:spcAft>
              <a:tabLst>
                <a:tab pos="231775" algn="l"/>
              </a:tabLst>
            </a:pPr>
            <a:r>
              <a:rPr lang="en-US" sz="1200" b="0" i="0" u="sng" strike="noStrike" kern="1200" dirty="0">
                <a:solidFill>
                  <a:srgbClr val="003366"/>
                </a:solidFill>
                <a:effectLst/>
                <a:latin typeface="Calibri" panose="020F0502020204030204" pitchFamily="34" charset="0"/>
              </a:rPr>
              <a:t>Maternal Child Health</a:t>
            </a:r>
            <a:endParaRPr lang="en-US" sz="1200" b="0" i="0" u="sng" strike="noStrike" dirty="0">
              <a:effectLst/>
              <a:latin typeface="Arial" panose="020B0604020202020204" pitchFamily="34" charset="0"/>
            </a:endParaRPr>
          </a:p>
          <a:p>
            <a:pPr marL="0" indent="0" algn="l" rtl="0" eaLnBrk="1" fontAlgn="t" latinLnBrk="0" hangingPunct="1">
              <a:spcBef>
                <a:spcPts val="0"/>
              </a:spcBef>
              <a:spcAft>
                <a:spcPts val="0"/>
              </a:spcAft>
              <a:tabLst>
                <a:tab pos="231775" algn="l"/>
              </a:tabLst>
            </a:pPr>
            <a:r>
              <a:rPr lang="en-US" sz="1200" b="1" i="0" u="none" strike="noStrike" kern="1200" dirty="0">
                <a:solidFill>
                  <a:srgbClr val="000000"/>
                </a:solidFill>
                <a:effectLst/>
                <a:latin typeface="Calibri" panose="020F0502020204030204" pitchFamily="34" charset="0"/>
              </a:rPr>
              <a:t>$1.7 billion </a:t>
            </a:r>
            <a:r>
              <a:rPr lang="en-US" sz="1200" b="0" i="0" u="none" strike="noStrike" kern="1200" dirty="0">
                <a:solidFill>
                  <a:srgbClr val="000000"/>
                </a:solidFill>
                <a:effectLst/>
                <a:latin typeface="Calibri" panose="020F0502020204030204" pitchFamily="34" charset="0"/>
              </a:rPr>
              <a:t>to improve the health of all mothers, children, and their families.</a:t>
            </a:r>
            <a:endParaRPr lang="en-US" sz="1200" b="0" i="0" u="none" strike="noStrike" dirty="0">
              <a:effectLst/>
              <a:latin typeface="Arial" panose="020B0604020202020204" pitchFamily="34" charset="0"/>
            </a:endParaRPr>
          </a:p>
          <a:p>
            <a:pPr marL="0" indent="0" algn="l" rtl="0" eaLnBrk="1" fontAlgn="t" latinLnBrk="0" hangingPunct="1">
              <a:spcBef>
                <a:spcPts val="0"/>
              </a:spcBef>
              <a:spcAft>
                <a:spcPts val="0"/>
              </a:spcAft>
            </a:pPr>
            <a:endParaRPr lang="en-US" sz="1200" b="0" i="0" u="none" strike="noStrike" kern="1200" dirty="0">
              <a:solidFill>
                <a:srgbClr val="003366"/>
              </a:solidFill>
              <a:effectLst/>
              <a:latin typeface="Calibri" panose="020F0502020204030204" pitchFamily="34" charset="0"/>
            </a:endParaRPr>
          </a:p>
          <a:p>
            <a:pPr marL="0" indent="0" algn="l" rtl="0" eaLnBrk="1" fontAlgn="t" latinLnBrk="0" hangingPunct="1">
              <a:spcBef>
                <a:spcPts val="0"/>
              </a:spcBef>
              <a:spcAft>
                <a:spcPts val="0"/>
              </a:spcAft>
            </a:pPr>
            <a:r>
              <a:rPr lang="en-US" sz="1200" b="0" i="0" u="sng" strike="noStrike" kern="1200" dirty="0">
                <a:solidFill>
                  <a:srgbClr val="003366"/>
                </a:solidFill>
                <a:effectLst/>
                <a:latin typeface="Calibri" panose="020F0502020204030204" pitchFamily="34" charset="0"/>
              </a:rPr>
              <a:t>Congressionally Directed Spending</a:t>
            </a:r>
            <a:endParaRPr lang="en-US" sz="1200" b="0" i="0" u="sng" strike="noStrike" dirty="0">
              <a:effectLst/>
              <a:latin typeface="Arial" panose="020B0604020202020204" pitchFamily="34" charset="0"/>
            </a:endParaRPr>
          </a:p>
          <a:p>
            <a:pPr marL="0" indent="0" algn="l" rtl="0" eaLnBrk="1" fontAlgn="t" latinLnBrk="0" hangingPunct="1">
              <a:spcBef>
                <a:spcPts val="0"/>
              </a:spcBef>
              <a:spcAft>
                <a:spcPts val="0"/>
              </a:spcAft>
            </a:pPr>
            <a:r>
              <a:rPr lang="en-US" sz="1200" b="1" i="0" u="none" strike="noStrike" kern="1200" dirty="0">
                <a:solidFill>
                  <a:srgbClr val="000000"/>
                </a:solidFill>
                <a:effectLst/>
                <a:latin typeface="Calibri" panose="020F0502020204030204" pitchFamily="34" charset="0"/>
              </a:rPr>
              <a:t>$1.5 billion </a:t>
            </a:r>
            <a:r>
              <a:rPr lang="en-US" sz="1200" b="0" i="0" u="none" strike="noStrike" kern="1200" dirty="0">
                <a:solidFill>
                  <a:srgbClr val="000000"/>
                </a:solidFill>
                <a:effectLst/>
                <a:latin typeface="Calibri" panose="020F0502020204030204" pitchFamily="34" charset="0"/>
              </a:rPr>
              <a:t>for projects financing health-related activities. </a:t>
            </a:r>
            <a:endParaRPr lang="en-US" sz="1200" b="0" i="0" u="none" strike="noStrike" dirty="0">
              <a:effectLst/>
              <a:latin typeface="Arial" panose="020B0604020202020204" pitchFamily="34" charset="0"/>
            </a:endParaRPr>
          </a:p>
          <a:p>
            <a:pPr marL="0" algn="l" rtl="0" eaLnBrk="1" fontAlgn="t" latinLnBrk="0" hangingPunct="1">
              <a:spcBef>
                <a:spcPts val="0"/>
              </a:spcBef>
              <a:spcAft>
                <a:spcPts val="0"/>
              </a:spcAft>
            </a:pPr>
            <a:endParaRPr lang="en-US" sz="1200" b="0" i="0" u="none" strike="noStrike" kern="1200" dirty="0">
              <a:solidFill>
                <a:srgbClr val="003366"/>
              </a:solidFill>
              <a:effectLst/>
              <a:latin typeface="Calibri" panose="020F0502020204030204" pitchFamily="34" charset="0"/>
            </a:endParaRPr>
          </a:p>
          <a:p>
            <a:pPr marL="0" algn="l" rtl="0" eaLnBrk="1" fontAlgn="t" latinLnBrk="0" hangingPunct="1">
              <a:spcBef>
                <a:spcPts val="0"/>
              </a:spcBef>
              <a:spcAft>
                <a:spcPts val="0"/>
              </a:spcAft>
            </a:pPr>
            <a:r>
              <a:rPr lang="en-US" sz="1200" b="0" i="0" u="sng" strike="noStrike" kern="1200" dirty="0">
                <a:solidFill>
                  <a:srgbClr val="003366"/>
                </a:solidFill>
                <a:effectLst/>
                <a:latin typeface="Calibri" panose="020F0502020204030204" pitchFamily="34" charset="0"/>
              </a:rPr>
              <a:t>Rural Health Policy</a:t>
            </a:r>
            <a:endParaRPr lang="en-US" sz="1200" b="0" i="0" u="sng" strike="noStrike" dirty="0">
              <a:effectLst/>
              <a:latin typeface="Arial" panose="020B0604020202020204" pitchFamily="34" charset="0"/>
            </a:endParaRPr>
          </a:p>
          <a:p>
            <a:pPr marL="0" algn="l" rtl="0" eaLnBrk="1" fontAlgn="t" latinLnBrk="0" hangingPunct="1">
              <a:spcBef>
                <a:spcPts val="0"/>
              </a:spcBef>
              <a:spcAft>
                <a:spcPts val="0"/>
              </a:spcAft>
            </a:pPr>
            <a:r>
              <a:rPr lang="en-US" sz="1200" b="1" i="0" u="none" strike="noStrike" kern="1200" dirty="0">
                <a:solidFill>
                  <a:srgbClr val="000000"/>
                </a:solidFill>
                <a:effectLst/>
                <a:latin typeface="Calibri" panose="020F0502020204030204" pitchFamily="34" charset="0"/>
              </a:rPr>
              <a:t>$352 million </a:t>
            </a:r>
            <a:r>
              <a:rPr lang="en-US" sz="1200" b="0" i="0" u="none" strike="noStrike" kern="1200" dirty="0">
                <a:solidFill>
                  <a:srgbClr val="000000"/>
                </a:solidFill>
                <a:effectLst/>
                <a:latin typeface="Calibri" panose="020F0502020204030204" pitchFamily="34" charset="0"/>
              </a:rPr>
              <a:t>to promote better health care services in rural America.</a:t>
            </a:r>
            <a:endParaRPr lang="en-US" sz="1200" b="0" i="0" u="none" strike="noStrike" dirty="0">
              <a:effectLst/>
              <a:latin typeface="Arial" panose="020B0604020202020204" pitchFamily="34" charset="0"/>
            </a:endParaRPr>
          </a:p>
          <a:p>
            <a:endParaRPr lang="en-US" sz="700" dirty="0"/>
          </a:p>
          <a:p>
            <a:pPr marL="0" indent="0" algn="l" rtl="0" eaLnBrk="1" fontAlgn="ctr" latinLnBrk="0" hangingPunct="1">
              <a:spcBef>
                <a:spcPts val="0"/>
              </a:spcBef>
              <a:spcAft>
                <a:spcPts val="0"/>
              </a:spcAft>
              <a:tabLst>
                <a:tab pos="231775" algn="l"/>
              </a:tabLst>
            </a:pPr>
            <a:r>
              <a:rPr lang="en-US" sz="1200" b="0" i="0" u="sng" strike="noStrike" kern="1200" dirty="0">
                <a:solidFill>
                  <a:srgbClr val="003366"/>
                </a:solidFill>
                <a:effectLst/>
                <a:latin typeface="Calibri" panose="020F0502020204030204" pitchFamily="34" charset="0"/>
              </a:rPr>
              <a:t>Family Planning*</a:t>
            </a:r>
            <a:endParaRPr lang="en-US" sz="1200" b="0" i="0" u="sng" strike="noStrike" dirty="0">
              <a:effectLst/>
              <a:latin typeface="Arial" panose="020B0604020202020204" pitchFamily="34" charset="0"/>
            </a:endParaRPr>
          </a:p>
          <a:p>
            <a:pPr marL="0" indent="0" algn="l" rtl="0" eaLnBrk="1" fontAlgn="ctr" latinLnBrk="0" hangingPunct="1">
              <a:spcBef>
                <a:spcPts val="0"/>
              </a:spcBef>
              <a:spcAft>
                <a:spcPts val="0"/>
              </a:spcAft>
              <a:tabLst>
                <a:tab pos="231775" algn="l"/>
              </a:tabLst>
            </a:pPr>
            <a:r>
              <a:rPr lang="en-US" sz="1200" b="1" i="0" u="none" strike="noStrike" kern="1200" dirty="0">
                <a:solidFill>
                  <a:srgbClr val="000000"/>
                </a:solidFill>
                <a:effectLst/>
                <a:latin typeface="Calibri" panose="020F0502020204030204" pitchFamily="34" charset="0"/>
              </a:rPr>
              <a:t>$286 million </a:t>
            </a:r>
            <a:r>
              <a:rPr lang="en-US" sz="1200" b="0" i="0" u="none" strike="noStrike" kern="1200" dirty="0">
                <a:solidFill>
                  <a:srgbClr val="000000"/>
                </a:solidFill>
                <a:effectLst/>
                <a:latin typeface="Calibri" panose="020F0502020204030204" pitchFamily="34" charset="0"/>
              </a:rPr>
              <a:t>to expand family planning services for individuals in need.</a:t>
            </a:r>
            <a:endParaRPr lang="en-US" sz="1200" b="0" i="0" u="none" strike="noStrike" dirty="0">
              <a:effectLst/>
              <a:latin typeface="Arial" panose="020B0604020202020204" pitchFamily="34" charset="0"/>
            </a:endParaRPr>
          </a:p>
          <a:p>
            <a:pPr marL="0" indent="0" algn="l" rtl="0" eaLnBrk="1" fontAlgn="t" latinLnBrk="0" hangingPunct="1">
              <a:spcBef>
                <a:spcPts val="0"/>
              </a:spcBef>
              <a:spcAft>
                <a:spcPts val="0"/>
              </a:spcAft>
              <a:buFont typeface="Arial" panose="020B0604020202020204" pitchFamily="34" charset="0"/>
              <a:buNone/>
            </a:pPr>
            <a:r>
              <a:rPr lang="en-US" sz="1200" b="0" i="0" u="none" strike="noStrike" kern="1200" dirty="0">
                <a:solidFill>
                  <a:srgbClr val="003366"/>
                </a:solidFill>
                <a:effectLst/>
                <a:latin typeface="Calibri" panose="020F0502020204030204" pitchFamily="34" charset="0"/>
              </a:rPr>
              <a:t>*Administered by the HHS Office of the Assistant Secretary for Health Office of Population Affairs</a:t>
            </a:r>
          </a:p>
          <a:p>
            <a:pPr marL="0" indent="0" algn="l" rtl="0" eaLnBrk="1" fontAlgn="t" latinLnBrk="0" hangingPunct="1">
              <a:spcBef>
                <a:spcPts val="0"/>
              </a:spcBef>
              <a:spcAft>
                <a:spcPts val="0"/>
              </a:spcAft>
              <a:buFont typeface="Arial" panose="020B0604020202020204" pitchFamily="34" charset="0"/>
              <a:buNone/>
            </a:pPr>
            <a:endParaRPr lang="en-US" sz="1200" b="0" i="0" u="none" strike="noStrike" kern="1200" dirty="0">
              <a:solidFill>
                <a:srgbClr val="003366"/>
              </a:solidFill>
              <a:effectLst/>
              <a:latin typeface="Calibri" panose="020F0502020204030204" pitchFamily="34" charset="0"/>
            </a:endParaRPr>
          </a:p>
          <a:p>
            <a:pPr marL="0" algn="l" rtl="0" eaLnBrk="1" fontAlgn="t" latinLnBrk="0" hangingPunct="1">
              <a:spcBef>
                <a:spcPts val="0"/>
              </a:spcBef>
              <a:spcAft>
                <a:spcPts val="0"/>
              </a:spcAft>
            </a:pPr>
            <a:r>
              <a:rPr lang="en-US" sz="1200" b="0" i="0" u="sng" strike="noStrike" kern="1200" dirty="0">
                <a:solidFill>
                  <a:srgbClr val="003366"/>
                </a:solidFill>
                <a:effectLst/>
                <a:latin typeface="Calibri" panose="020F0502020204030204" pitchFamily="34" charset="0"/>
              </a:rPr>
              <a:t>Program Management</a:t>
            </a:r>
            <a:endParaRPr lang="en-US" sz="1200" b="0" i="0" u="sng" strike="noStrike" dirty="0">
              <a:effectLst/>
              <a:latin typeface="Arial" panose="020B0604020202020204" pitchFamily="34" charset="0"/>
            </a:endParaRPr>
          </a:p>
          <a:p>
            <a:pPr marL="0" algn="l" rtl="0" eaLnBrk="1" fontAlgn="t" latinLnBrk="0" hangingPunct="1">
              <a:spcBef>
                <a:spcPts val="0"/>
              </a:spcBef>
              <a:spcAft>
                <a:spcPts val="0"/>
              </a:spcAft>
            </a:pPr>
            <a:r>
              <a:rPr lang="en-US" sz="1200" b="1" i="0" u="none" strike="noStrike" kern="1200" dirty="0">
                <a:solidFill>
                  <a:srgbClr val="000000"/>
                </a:solidFill>
                <a:effectLst/>
                <a:latin typeface="Calibri" panose="020F0502020204030204" pitchFamily="34" charset="0"/>
              </a:rPr>
              <a:t>$164 million </a:t>
            </a:r>
            <a:r>
              <a:rPr lang="en-US" sz="1200" b="0" i="0" u="none" strike="noStrike" kern="1200" dirty="0">
                <a:solidFill>
                  <a:srgbClr val="000000"/>
                </a:solidFill>
                <a:effectLst/>
                <a:latin typeface="Calibri" panose="020F0502020204030204" pitchFamily="34" charset="0"/>
              </a:rPr>
              <a:t>to support HRSA’s program oversight and operations.</a:t>
            </a:r>
            <a:endParaRPr lang="en-US" sz="1200" b="0" i="0" u="none" strike="noStrike" dirty="0">
              <a:effectLst/>
              <a:latin typeface="Arial" panose="020B0604020202020204" pitchFamily="34" charset="0"/>
            </a:endParaRPr>
          </a:p>
          <a:p>
            <a:pPr marL="0" indent="0" algn="l" rtl="0" eaLnBrk="1" fontAlgn="t" latinLnBrk="0" hangingPunct="1">
              <a:spcBef>
                <a:spcPts val="0"/>
              </a:spcBef>
              <a:spcAft>
                <a:spcPts val="0"/>
              </a:spcAft>
            </a:pPr>
            <a:endParaRPr lang="en-US" sz="1200" b="0" i="0" u="none" strike="noStrike" kern="1200" dirty="0">
              <a:solidFill>
                <a:srgbClr val="003366"/>
              </a:solidFill>
              <a:effectLst/>
              <a:latin typeface="Calibri" panose="020F0502020204030204" pitchFamily="34" charset="0"/>
            </a:endParaRPr>
          </a:p>
          <a:p>
            <a:pPr marL="0" indent="0" algn="l" rtl="0" eaLnBrk="1" fontAlgn="t" latinLnBrk="0" hangingPunct="1">
              <a:spcBef>
                <a:spcPts val="0"/>
              </a:spcBef>
              <a:spcAft>
                <a:spcPts val="0"/>
              </a:spcAft>
            </a:pPr>
            <a:r>
              <a:rPr lang="en-US" sz="1200" b="0" i="0" u="sng" strike="noStrike" kern="1200" dirty="0">
                <a:solidFill>
                  <a:srgbClr val="003366"/>
                </a:solidFill>
                <a:effectLst/>
                <a:latin typeface="Calibri" panose="020F0502020204030204" pitchFamily="34" charset="0"/>
              </a:rPr>
              <a:t>Health Systems</a:t>
            </a:r>
            <a:endParaRPr lang="en-US" sz="1200" b="0" i="0" u="sng" strike="noStrike" dirty="0">
              <a:effectLst/>
              <a:latin typeface="Arial" panose="020B0604020202020204" pitchFamily="34" charset="0"/>
            </a:endParaRPr>
          </a:p>
          <a:p>
            <a:pPr marL="0" indent="0" algn="l" rtl="0" eaLnBrk="1" fontAlgn="t" latinLnBrk="0" hangingPunct="1">
              <a:spcBef>
                <a:spcPts val="0"/>
              </a:spcBef>
              <a:spcAft>
                <a:spcPts val="0"/>
              </a:spcAft>
            </a:pPr>
            <a:r>
              <a:rPr lang="en-US" sz="1200" b="1" i="0" u="none" strike="noStrike" kern="1200" dirty="0">
                <a:solidFill>
                  <a:srgbClr val="000000"/>
                </a:solidFill>
                <a:effectLst/>
                <a:latin typeface="Calibri" panose="020F0502020204030204" pitchFamily="34" charset="0"/>
              </a:rPr>
              <a:t>$121 million </a:t>
            </a:r>
            <a:r>
              <a:rPr lang="en-US" sz="1200" b="0" i="0" u="none" strike="noStrike" kern="1200" dirty="0">
                <a:solidFill>
                  <a:srgbClr val="000000"/>
                </a:solidFill>
                <a:effectLst/>
                <a:latin typeface="Calibri" panose="020F0502020204030204" pitchFamily="34" charset="0"/>
              </a:rPr>
              <a:t>to protect the public health and improve the health of individuals through programs that provide national leadership and direction in targeted areas.</a:t>
            </a:r>
            <a:endParaRPr lang="en-US" sz="1200" b="0" i="0" u="none" strike="noStrike" dirty="0">
              <a:effectLst/>
              <a:latin typeface="Arial" panose="020B0604020202020204" pitchFamily="34" charset="0"/>
            </a:endParaRPr>
          </a:p>
          <a:p>
            <a:pPr marL="0" indent="0" algn="l" rtl="0" eaLnBrk="1" fontAlgn="t" latinLnBrk="0" hangingPunct="1">
              <a:spcBef>
                <a:spcPts val="0"/>
              </a:spcBef>
              <a:spcAft>
                <a:spcPts val="0"/>
              </a:spcAft>
              <a:tabLst>
                <a:tab pos="231775" algn="l"/>
              </a:tabLst>
            </a:pPr>
            <a:endParaRPr lang="en-US" sz="1200" b="0" i="0" u="none" strike="noStrike" kern="1200" dirty="0">
              <a:solidFill>
                <a:srgbClr val="003366"/>
              </a:solidFill>
              <a:effectLst/>
              <a:latin typeface="Calibri" panose="020F0502020204030204" pitchFamily="34" charset="0"/>
            </a:endParaRPr>
          </a:p>
          <a:p>
            <a:pPr marL="0" indent="0" algn="l" rtl="0" eaLnBrk="1" fontAlgn="t" latinLnBrk="0" hangingPunct="1">
              <a:spcBef>
                <a:spcPts val="0"/>
              </a:spcBef>
              <a:spcAft>
                <a:spcPts val="0"/>
              </a:spcAft>
              <a:tabLst>
                <a:tab pos="231775" algn="l"/>
              </a:tabLst>
            </a:pPr>
            <a:r>
              <a:rPr lang="en-US" sz="1200" b="0" i="0" u="sng" strike="noStrike" kern="1200" dirty="0">
                <a:solidFill>
                  <a:srgbClr val="003366"/>
                </a:solidFill>
                <a:effectLst/>
                <a:latin typeface="Calibri" panose="020F0502020204030204" pitchFamily="34" charset="0"/>
              </a:rPr>
              <a:t>Office for the Advancement of Telehealth</a:t>
            </a:r>
            <a:endParaRPr lang="en-US" sz="1200" b="0" i="0" u="sng" strike="noStrike" dirty="0">
              <a:effectLst/>
              <a:latin typeface="Arial" panose="020B0604020202020204" pitchFamily="34" charset="0"/>
            </a:endParaRPr>
          </a:p>
          <a:p>
            <a:pPr marL="0" indent="0" algn="l" rtl="0" eaLnBrk="1" fontAlgn="t" latinLnBrk="0" hangingPunct="1">
              <a:spcBef>
                <a:spcPts val="0"/>
              </a:spcBef>
              <a:spcAft>
                <a:spcPts val="0"/>
              </a:spcAft>
              <a:tabLst>
                <a:tab pos="231775" algn="l"/>
              </a:tabLst>
            </a:pPr>
            <a:r>
              <a:rPr lang="en-US" sz="1200" b="1" i="0" u="none" strike="noStrike" kern="1200" dirty="0">
                <a:solidFill>
                  <a:srgbClr val="000000"/>
                </a:solidFill>
                <a:effectLst/>
                <a:latin typeface="Calibri" panose="020F0502020204030204" pitchFamily="34" charset="0"/>
              </a:rPr>
              <a:t>$38 million </a:t>
            </a:r>
            <a:r>
              <a:rPr lang="en-US" sz="1200" b="0" i="0" u="none" strike="noStrike" kern="1200" dirty="0">
                <a:solidFill>
                  <a:srgbClr val="000000"/>
                </a:solidFill>
                <a:effectLst/>
                <a:latin typeface="Calibri" panose="020F0502020204030204" pitchFamily="34" charset="0"/>
              </a:rPr>
              <a:t>to promote the use of telehealth technologies for health care delivery, education, and health information services.</a:t>
            </a:r>
            <a:endParaRPr lang="en-US" sz="1200" b="0" i="0" u="none" strike="noStrike" dirty="0">
              <a:effectLst/>
              <a:latin typeface="Arial" panose="020B0604020202020204" pitchFamily="34" charset="0"/>
            </a:endParaRPr>
          </a:p>
          <a:p>
            <a:pPr marL="0" indent="0" algn="l" rtl="0" eaLnBrk="1" fontAlgn="t" latinLnBrk="0" hangingPunct="1">
              <a:spcBef>
                <a:spcPts val="0"/>
              </a:spcBef>
              <a:spcAft>
                <a:spcPts val="0"/>
              </a:spcAft>
            </a:pPr>
            <a:endParaRPr lang="en-US" sz="1200" b="0" i="0" u="none" strike="noStrike" kern="1200" dirty="0">
              <a:solidFill>
                <a:srgbClr val="003366"/>
              </a:solidFill>
              <a:effectLst/>
              <a:latin typeface="Calibri" panose="020F0502020204030204" pitchFamily="34" charset="0"/>
            </a:endParaRPr>
          </a:p>
          <a:p>
            <a:pPr marL="0" indent="0" algn="l" rtl="0" eaLnBrk="1" fontAlgn="t" latinLnBrk="0" hangingPunct="1">
              <a:spcBef>
                <a:spcPts val="0"/>
              </a:spcBef>
              <a:spcAft>
                <a:spcPts val="0"/>
              </a:spcAft>
            </a:pPr>
            <a:r>
              <a:rPr lang="en-US" sz="1200" b="0" i="0" u="sng" strike="noStrike" kern="1200" dirty="0">
                <a:solidFill>
                  <a:srgbClr val="003366"/>
                </a:solidFill>
                <a:effectLst/>
                <a:latin typeface="Calibri" panose="020F0502020204030204" pitchFamily="34" charset="0"/>
              </a:rPr>
              <a:t>340B Drug Pricing Program</a:t>
            </a:r>
            <a:endParaRPr lang="en-US" sz="1200" b="0" i="0" u="sng" strike="noStrike" dirty="0">
              <a:effectLst/>
              <a:latin typeface="Arial" panose="020B0604020202020204" pitchFamily="34" charset="0"/>
            </a:endParaRPr>
          </a:p>
          <a:p>
            <a:pPr marL="0" indent="0" algn="l" rtl="0" eaLnBrk="1" fontAlgn="t" latinLnBrk="0" hangingPunct="1">
              <a:spcBef>
                <a:spcPts val="0"/>
              </a:spcBef>
              <a:spcAft>
                <a:spcPts val="0"/>
              </a:spcAft>
            </a:pPr>
            <a:r>
              <a:rPr lang="en-US" sz="1200" b="1" i="0" u="none" strike="noStrike" kern="1200" dirty="0">
                <a:solidFill>
                  <a:srgbClr val="000000"/>
                </a:solidFill>
                <a:effectLst/>
                <a:latin typeface="Calibri" panose="020F0502020204030204" pitchFamily="34" charset="0"/>
              </a:rPr>
              <a:t>$12 million </a:t>
            </a:r>
            <a:r>
              <a:rPr lang="en-US" sz="1200" b="0" i="0" u="none" strike="noStrike" kern="1200" dirty="0">
                <a:solidFill>
                  <a:srgbClr val="000000"/>
                </a:solidFill>
                <a:effectLst/>
                <a:latin typeface="Calibri" panose="020F0502020204030204" pitchFamily="34" charset="0"/>
              </a:rPr>
              <a:t>to provide oversight of drug discount programs</a:t>
            </a:r>
            <a:r>
              <a:rPr lang="en-US" sz="1800" b="0" i="0" u="none" strike="noStrike" kern="1200" dirty="0">
                <a:solidFill>
                  <a:srgbClr val="000000"/>
                </a:solidFill>
                <a:effectLst/>
                <a:latin typeface="Calibri" panose="020F0502020204030204" pitchFamily="34" charset="0"/>
              </a:rPr>
              <a:t>.</a:t>
            </a:r>
            <a:endParaRPr lang="en-US" sz="1800" b="0" i="0" u="none" strike="noStrike" dirty="0">
              <a:effectLst/>
              <a:latin typeface="Arial" panose="020B0604020202020204" pitchFamily="34" charset="0"/>
            </a:endParaRPr>
          </a:p>
          <a:p>
            <a:endParaRPr lang="en-US" sz="1000" dirty="0"/>
          </a:p>
          <a:p>
            <a:endParaRPr lang="en-US" sz="1000" dirty="0"/>
          </a:p>
          <a:p>
            <a:r>
              <a:rPr lang="en-US" sz="1200" b="1" dirty="0"/>
              <a:t>HRSA FY 2023 Appropriation – Percentages</a:t>
            </a:r>
          </a:p>
          <a:p>
            <a:endParaRPr lang="en-US" sz="1200" dirty="0"/>
          </a:p>
          <a:p>
            <a:r>
              <a:rPr lang="en-US" sz="1200" dirty="0"/>
              <a:t>40% of total funding was appropriated for Primary Health Care</a:t>
            </a:r>
          </a:p>
          <a:p>
            <a:r>
              <a:rPr lang="en-US" sz="1200" dirty="0"/>
              <a:t>18% of total funding was appropriated for Ryan White HIV/AIDS Program</a:t>
            </a:r>
          </a:p>
          <a:p>
            <a:r>
              <a:rPr lang="en-US" sz="1200" dirty="0"/>
              <a:t>13% of total funding was appropriated for Health Workforce</a:t>
            </a:r>
          </a:p>
          <a:p>
            <a:r>
              <a:rPr lang="en-US" sz="1200" dirty="0"/>
              <a:t>12% of total funding was appropriated for Maternal &amp; Child Health</a:t>
            </a:r>
          </a:p>
          <a:p>
            <a:r>
              <a:rPr lang="en-US" sz="1200" dirty="0"/>
              <a:t>11% of total funding was appropriated for Congressionally Directed Spending</a:t>
            </a:r>
          </a:p>
          <a:p>
            <a:r>
              <a:rPr lang="en-US" sz="1200" dirty="0"/>
              <a:t>2% of total funding was appropriated for Rural Health Policy</a:t>
            </a:r>
          </a:p>
          <a:p>
            <a:r>
              <a:rPr lang="en-US" sz="1200" dirty="0"/>
              <a:t>2% of total funding was appropriated for Family Planning</a:t>
            </a:r>
          </a:p>
          <a:p>
            <a:r>
              <a:rPr lang="en-US" sz="1200" dirty="0"/>
              <a:t>1% of total funding was appropriated for Program Management</a:t>
            </a:r>
          </a:p>
          <a:p>
            <a:r>
              <a:rPr lang="en-US" sz="1200" dirty="0"/>
              <a:t>1% of total funding was appropriated for Health Systems</a:t>
            </a:r>
          </a:p>
          <a:p>
            <a:r>
              <a:rPr lang="en-US" sz="1200" dirty="0"/>
              <a:t>&lt;1% of total funding was appropriated to the Office for the Advancement of Telehealth</a:t>
            </a:r>
          </a:p>
          <a:p>
            <a:r>
              <a:rPr lang="en-US" sz="1200" dirty="0"/>
              <a:t>&lt;1% of total funding was appropriated for 340B Drug Pricing Program</a:t>
            </a:r>
          </a:p>
          <a:p>
            <a:endParaRPr lang="en-US" sz="2000" dirty="0"/>
          </a:p>
        </p:txBody>
      </p:sp>
      <p:sp>
        <p:nvSpPr>
          <p:cNvPr id="4" name="Slide Number Placeholder 3"/>
          <p:cNvSpPr>
            <a:spLocks noGrp="1"/>
          </p:cNvSpPr>
          <p:nvPr>
            <p:ph type="sldNum" sz="quarter" idx="5"/>
          </p:nvPr>
        </p:nvSpPr>
        <p:spPr/>
        <p:txBody>
          <a:bodyPr/>
          <a:lstStyle/>
          <a:p>
            <a:fld id="{96D09B6E-CB84-46E5-8DA7-3FD68DE1D2CB}" type="slidenum">
              <a:rPr lang="en-US" smtClean="0"/>
              <a:t>5</a:t>
            </a:fld>
            <a:endParaRPr lang="en-US"/>
          </a:p>
        </p:txBody>
      </p:sp>
    </p:spTree>
    <p:extLst>
      <p:ext uri="{BB962C8B-B14F-4D97-AF65-F5344CB8AC3E}">
        <p14:creationId xmlns:p14="http://schemas.microsoft.com/office/powerpoint/2010/main" val="832255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Carole</a:t>
            </a:r>
            <a:r>
              <a:rPr lang="en-US" baseline="0" dirty="0"/>
              <a:t> Johnson joined HRSA in January 2021 as our Administrator. She has outlined 3 priorities for the agency that aligns with Departmental priorities. These are Workforce, Maternal Health, and Behavioral Health.</a:t>
            </a:r>
            <a:endParaRPr lang="en-US" dirty="0"/>
          </a:p>
          <a:p>
            <a:endParaRPr lang="es-ES" dirty="0"/>
          </a:p>
        </p:txBody>
      </p:sp>
      <p:sp>
        <p:nvSpPr>
          <p:cNvPr id="4" name="Slide Number Placeholder 3"/>
          <p:cNvSpPr>
            <a:spLocks noGrp="1"/>
          </p:cNvSpPr>
          <p:nvPr>
            <p:ph type="sldNum" sz="quarter" idx="10"/>
          </p:nvPr>
        </p:nvSpPr>
        <p:spPr/>
        <p:txBody>
          <a:bodyPr/>
          <a:lstStyle/>
          <a:p>
            <a:fld id="{CAA11B83-7453-4C63-9F24-B8D95A5E7065}" type="slidenum">
              <a:rPr lang="en-US" smtClean="0"/>
              <a:t>6</a:t>
            </a:fld>
            <a:endParaRPr lang="en-US"/>
          </a:p>
        </p:txBody>
      </p:sp>
    </p:spTree>
    <p:extLst>
      <p:ext uri="{BB962C8B-B14F-4D97-AF65-F5344CB8AC3E}">
        <p14:creationId xmlns:p14="http://schemas.microsoft.com/office/powerpoint/2010/main" val="3028790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The Maternal and Child Health Bureau (MCHB) mission is to improve the health and well-being of America’s mothers, children, and families. One of the ways MCHB achieves this mission is through funding the Title V MCH Block Grant Program to provide health care and public health services for pregnant women, infants, children, children with special care needs, and their families.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Key Programs: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dirty="0"/>
          </a:p>
          <a:p>
            <a:r>
              <a:rPr lang="en-US" sz="1000" b="1" dirty="0"/>
              <a:t>TITLE V BLOCK GRANT</a:t>
            </a:r>
          </a:p>
          <a:p>
            <a:pPr marL="342900" indent="-342900">
              <a:lnSpc>
                <a:spcPct val="90000"/>
              </a:lnSpc>
              <a:spcBef>
                <a:spcPts val="300"/>
              </a:spcBef>
              <a:spcAft>
                <a:spcPts val="300"/>
              </a:spcAft>
              <a:buSzPct val="100000"/>
              <a:buFont typeface="Arial" panose="020B0604020202020204" pitchFamily="34" charset="0"/>
              <a:buChar char="•"/>
            </a:pPr>
            <a:r>
              <a:rPr lang="en-US" sz="1000" dirty="0">
                <a:cs typeface="Arial" panose="020B0604020202020204" pitchFamily="34" charset="0"/>
              </a:rPr>
              <a:t>Supports Federal/State partnerships to address the unique needs of MCH populations in all 59 states/jurisdictions</a:t>
            </a:r>
          </a:p>
          <a:p>
            <a:pPr marL="342900" indent="-342900">
              <a:lnSpc>
                <a:spcPct val="90000"/>
              </a:lnSpc>
              <a:spcBef>
                <a:spcPts val="300"/>
              </a:spcBef>
              <a:spcAft>
                <a:spcPts val="300"/>
              </a:spcAft>
              <a:buSzPct val="100000"/>
              <a:buFont typeface="Arial" panose="020B0604020202020204" pitchFamily="34" charset="0"/>
              <a:buChar char="•"/>
            </a:pPr>
            <a:r>
              <a:rPr lang="en-US" sz="1000" dirty="0">
                <a:cs typeface="Arial" panose="020B0604020202020204" pitchFamily="34" charset="0"/>
              </a:rPr>
              <a:t>Plays a critical gap-filling role in funding services for uninsured or inadequately insured</a:t>
            </a:r>
          </a:p>
          <a:p>
            <a:pPr marL="0" lvl="1" indent="0">
              <a:lnSpc>
                <a:spcPct val="90000"/>
              </a:lnSpc>
              <a:spcBef>
                <a:spcPts val="300"/>
              </a:spcBef>
              <a:spcAft>
                <a:spcPts val="300"/>
              </a:spcAft>
              <a:buFont typeface="Arial" panose="020B0604020202020204" pitchFamily="34" charset="0"/>
              <a:buNone/>
              <a:defRPr/>
            </a:pPr>
            <a:endParaRPr lang="en-US" sz="1000" b="0" dirty="0"/>
          </a:p>
          <a:p>
            <a:pPr marL="457200" lvl="2" indent="0">
              <a:lnSpc>
                <a:spcPct val="90000"/>
              </a:lnSpc>
              <a:spcBef>
                <a:spcPts val="300"/>
              </a:spcBef>
              <a:spcAft>
                <a:spcPts val="300"/>
              </a:spcAft>
              <a:buFont typeface="Arial" panose="020B0604020202020204" pitchFamily="34" charset="0"/>
              <a:buNone/>
              <a:defRPr/>
            </a:pPr>
            <a:r>
              <a:rPr lang="en-US" sz="1000" b="0" u="sng" dirty="0"/>
              <a:t>In FY 2021</a:t>
            </a:r>
            <a:r>
              <a:rPr lang="en-US" sz="1000" b="0" u="sng" dirty="0">
                <a:effectLst/>
                <a:ea typeface="Calibri" panose="020F0502020204030204" pitchFamily="34" charset="0"/>
              </a:rPr>
              <a:t> </a:t>
            </a:r>
          </a:p>
          <a:p>
            <a:pPr marL="1316736" lvl="3" indent="-457200">
              <a:lnSpc>
                <a:spcPct val="90000"/>
              </a:lnSpc>
              <a:spcBef>
                <a:spcPts val="300"/>
              </a:spcBef>
              <a:spcAft>
                <a:spcPts val="300"/>
              </a:spcAft>
              <a:buFont typeface="Wingdings" panose="05000000000000000000" pitchFamily="2" charset="2"/>
              <a:buChar char="ü"/>
              <a:defRPr/>
            </a:pPr>
            <a:r>
              <a:rPr lang="en-US" sz="1000" dirty="0"/>
              <a:t>Served 58 million pregnant people and children</a:t>
            </a:r>
          </a:p>
          <a:p>
            <a:pPr marL="1316736" lvl="3" indent="-457200">
              <a:lnSpc>
                <a:spcPct val="90000"/>
              </a:lnSpc>
              <a:spcBef>
                <a:spcPts val="300"/>
              </a:spcBef>
              <a:spcAft>
                <a:spcPts val="300"/>
              </a:spcAft>
              <a:buFont typeface="Wingdings" panose="05000000000000000000" pitchFamily="2" charset="2"/>
              <a:buChar char="ü"/>
              <a:defRPr/>
            </a:pPr>
            <a:r>
              <a:rPr lang="en-US" sz="1000" dirty="0"/>
              <a:t>92% of pregnant people</a:t>
            </a:r>
          </a:p>
          <a:p>
            <a:pPr marL="1316736" lvl="3" indent="-457200">
              <a:lnSpc>
                <a:spcPct val="90000"/>
              </a:lnSpc>
              <a:spcBef>
                <a:spcPts val="300"/>
              </a:spcBef>
              <a:spcAft>
                <a:spcPts val="300"/>
              </a:spcAft>
              <a:buFont typeface="Wingdings" panose="05000000000000000000" pitchFamily="2" charset="2"/>
              <a:buChar char="ü"/>
              <a:defRPr/>
            </a:pPr>
            <a:r>
              <a:rPr lang="en-US" sz="1000" dirty="0"/>
              <a:t>98% of infants</a:t>
            </a:r>
          </a:p>
          <a:p>
            <a:pPr marL="1316736" lvl="3" indent="-457200">
              <a:lnSpc>
                <a:spcPct val="90000"/>
              </a:lnSpc>
              <a:spcBef>
                <a:spcPts val="300"/>
              </a:spcBef>
              <a:spcAft>
                <a:spcPts val="300"/>
              </a:spcAft>
              <a:buFont typeface="Wingdings" panose="05000000000000000000" pitchFamily="2" charset="2"/>
              <a:buChar char="ü"/>
              <a:defRPr/>
            </a:pPr>
            <a:r>
              <a:rPr lang="en-US" sz="1000" dirty="0"/>
              <a:t>58% of children nationwide, including children with special health care needs</a:t>
            </a:r>
            <a:endParaRPr lang="en-US" sz="1000" b="0" dirty="0"/>
          </a:p>
          <a:p>
            <a:pPr marL="0" lvl="1" indent="-54864">
              <a:lnSpc>
                <a:spcPct val="90000"/>
              </a:lnSpc>
              <a:spcBef>
                <a:spcPts val="300"/>
              </a:spcBef>
              <a:spcAft>
                <a:spcPts val="300"/>
              </a:spcAft>
              <a:buFont typeface="Wingdings" panose="05000000000000000000" pitchFamily="2" charset="2"/>
              <a:buNone/>
              <a:defRPr/>
            </a:pPr>
            <a:endParaRPr lang="en-US" sz="1000" b="1" dirty="0"/>
          </a:p>
          <a:p>
            <a:pPr marL="0" lvl="1" indent="-54864">
              <a:lnSpc>
                <a:spcPct val="90000"/>
              </a:lnSpc>
              <a:spcBef>
                <a:spcPts val="300"/>
              </a:spcBef>
              <a:spcAft>
                <a:spcPts val="300"/>
              </a:spcAft>
              <a:buFont typeface="Wingdings" panose="05000000000000000000" pitchFamily="2" charset="2"/>
              <a:buNone/>
              <a:defRPr/>
            </a:pPr>
            <a:r>
              <a:rPr lang="en-US" sz="1000" b="1" dirty="0"/>
              <a:t>MIECHV</a:t>
            </a:r>
          </a:p>
          <a:p>
            <a:pPr marL="342900" indent="-342900">
              <a:spcBef>
                <a:spcPts val="0"/>
              </a:spcBef>
              <a:spcAft>
                <a:spcPts val="2400"/>
              </a:spcAft>
              <a:buSzPct val="100000"/>
              <a:buFont typeface="Arial" panose="020B0604020202020204" pitchFamily="34" charset="0"/>
              <a:buChar char="•"/>
            </a:pPr>
            <a:r>
              <a:rPr lang="en-US" sz="1000" dirty="0">
                <a:cs typeface="Arial" panose="020B0604020202020204" pitchFamily="34" charset="0"/>
              </a:rPr>
              <a:t>The MIECHV Program is administered by the Health Resources and Services Administration (HRSA) in partnership with the Administration for Children and Families (ACF)</a:t>
            </a:r>
          </a:p>
          <a:p>
            <a:pPr marL="342900" indent="-342900">
              <a:spcBef>
                <a:spcPts val="0"/>
              </a:spcBef>
              <a:spcAft>
                <a:spcPts val="2400"/>
              </a:spcAft>
              <a:buSzPct val="100000"/>
              <a:buFont typeface="Arial" panose="020B0604020202020204" pitchFamily="34" charset="0"/>
              <a:buChar char="•"/>
            </a:pPr>
            <a:r>
              <a:rPr lang="en-US" sz="1000" dirty="0">
                <a:cs typeface="Arial" panose="020B0604020202020204" pitchFamily="34" charset="0"/>
              </a:rPr>
              <a:t>It’s voluntary evidence-based home visiting services for pregnant women and parents with young children living in at-risk communities</a:t>
            </a:r>
          </a:p>
          <a:p>
            <a:pPr marL="0" indent="0">
              <a:spcBef>
                <a:spcPts val="0"/>
              </a:spcBef>
              <a:spcAft>
                <a:spcPts val="2400"/>
              </a:spcAft>
              <a:buSzPct val="100000"/>
              <a:buFont typeface="Arial" panose="020B0604020202020204" pitchFamily="34" charset="0"/>
              <a:buNone/>
            </a:pPr>
            <a:endParaRPr lang="en-US" sz="1000" dirty="0">
              <a:cs typeface="Arial" panose="020B0604020202020204" pitchFamily="34" charset="0"/>
            </a:endParaRPr>
          </a:p>
          <a:p>
            <a:pPr marL="0" lvl="1" indent="0">
              <a:lnSpc>
                <a:spcPct val="90000"/>
              </a:lnSpc>
              <a:spcBef>
                <a:spcPts val="300"/>
              </a:spcBef>
              <a:spcAft>
                <a:spcPts val="300"/>
              </a:spcAft>
              <a:buFont typeface="Arial" panose="020B0604020202020204" pitchFamily="34" charset="0"/>
              <a:buNone/>
              <a:defRPr/>
            </a:pPr>
            <a:r>
              <a:rPr lang="en-US" sz="1000" dirty="0"/>
              <a:t>In FY 2021, the MIECHV Program </a:t>
            </a:r>
            <a:r>
              <a:rPr lang="en-US" sz="1000" dirty="0">
                <a:ea typeface="Cambria"/>
                <a:cs typeface="Arial"/>
              </a:rPr>
              <a:t>among the </a:t>
            </a:r>
            <a:r>
              <a:rPr lang="en-US" sz="1000" b="1" dirty="0">
                <a:ea typeface="Cambria"/>
                <a:cs typeface="Arial"/>
              </a:rPr>
              <a:t>56</a:t>
            </a:r>
            <a:r>
              <a:rPr lang="en-US" sz="1000" dirty="0">
                <a:ea typeface="Cambria"/>
                <a:cs typeface="Arial"/>
              </a:rPr>
              <a:t> awardees, states, and territories, served approximately </a:t>
            </a:r>
            <a:r>
              <a:rPr lang="en-US" sz="1000" b="1" dirty="0">
                <a:ea typeface="Cambria"/>
                <a:cs typeface="Arial"/>
              </a:rPr>
              <a:t>140,000</a:t>
            </a:r>
            <a:r>
              <a:rPr lang="en-US" sz="1000" dirty="0">
                <a:ea typeface="Cambria"/>
                <a:cs typeface="Arial"/>
              </a:rPr>
              <a:t> parents and children in </a:t>
            </a:r>
            <a:r>
              <a:rPr lang="en-US" sz="1000" b="1" dirty="0">
                <a:ea typeface="Cambria"/>
                <a:cs typeface="Arial"/>
              </a:rPr>
              <a:t>71,000</a:t>
            </a:r>
            <a:r>
              <a:rPr lang="en-US" sz="1000" dirty="0">
                <a:ea typeface="Cambria"/>
                <a:cs typeface="Arial"/>
              </a:rPr>
              <a:t> families and provided over </a:t>
            </a:r>
            <a:r>
              <a:rPr lang="en-US" sz="1000" b="1" dirty="0">
                <a:ea typeface="Cambria"/>
                <a:cs typeface="Arial"/>
              </a:rPr>
              <a:t>920,000</a:t>
            </a:r>
            <a:r>
              <a:rPr lang="en-US" sz="1000" dirty="0">
                <a:ea typeface="Cambria"/>
                <a:cs typeface="Arial"/>
              </a:rPr>
              <a:t> home visits. Within the same fiscal year, MIECHV Program </a:t>
            </a:r>
            <a:r>
              <a:rPr lang="en-US" sz="1000" dirty="0"/>
              <a:t>reached:</a:t>
            </a:r>
            <a:endParaRPr lang="en-US" sz="1000" b="0" dirty="0"/>
          </a:p>
          <a:p>
            <a:pPr marL="342900" lvl="1" indent="-342900">
              <a:lnSpc>
                <a:spcPct val="90000"/>
              </a:lnSpc>
              <a:spcBef>
                <a:spcPts val="300"/>
              </a:spcBef>
              <a:spcAft>
                <a:spcPts val="300"/>
              </a:spcAft>
              <a:buFont typeface="Arial" panose="020B0604020202020204" pitchFamily="34" charset="0"/>
              <a:buChar char="•"/>
              <a:defRPr/>
            </a:pPr>
            <a:r>
              <a:rPr lang="en-US" sz="1000" b="0" dirty="0"/>
              <a:t>1,065 counties, which is 33 percent of all U.S. counties</a:t>
            </a:r>
          </a:p>
          <a:p>
            <a:pPr marL="342900" lvl="1" indent="-342900">
              <a:lnSpc>
                <a:spcPct val="90000"/>
              </a:lnSpc>
              <a:spcBef>
                <a:spcPts val="300"/>
              </a:spcBef>
              <a:spcAft>
                <a:spcPts val="300"/>
              </a:spcAft>
              <a:buFont typeface="Arial" panose="020B0604020202020204" pitchFamily="34" charset="0"/>
              <a:buChar char="•"/>
              <a:defRPr/>
            </a:pPr>
            <a:r>
              <a:rPr lang="en-US" sz="1000" b="0" dirty="0"/>
              <a:t>45 percent of all urban counties, and 28 percent of all rural counties</a:t>
            </a:r>
          </a:p>
          <a:p>
            <a:pPr marL="342900" lvl="1" indent="-342900">
              <a:lnSpc>
                <a:spcPct val="90000"/>
              </a:lnSpc>
              <a:spcBef>
                <a:spcPts val="300"/>
              </a:spcBef>
              <a:spcAft>
                <a:spcPts val="300"/>
              </a:spcAft>
              <a:buFont typeface="Arial" panose="020B0604020202020204" pitchFamily="34" charset="0"/>
              <a:buChar char="•"/>
              <a:defRPr/>
            </a:pPr>
            <a:r>
              <a:rPr lang="en-US" sz="1000" b="0" dirty="0"/>
              <a:t>60 percent of all counties served by the MIECHV Program were rural</a:t>
            </a:r>
          </a:p>
          <a:p>
            <a:pPr marL="0" indent="0">
              <a:spcBef>
                <a:spcPts val="0"/>
              </a:spcBef>
              <a:spcAft>
                <a:spcPts val="2400"/>
              </a:spcAft>
              <a:buSzPct val="100000"/>
              <a:buFont typeface="Arial" panose="020B0604020202020204" pitchFamily="34" charset="0"/>
              <a:buNone/>
            </a:pPr>
            <a:endParaRPr lang="en-US" sz="10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2400"/>
              </a:spcAft>
              <a:buClrTx/>
              <a:buSzPct val="100000"/>
              <a:buFont typeface="Arial" panose="020B0604020202020204" pitchFamily="34" charset="0"/>
              <a:buNone/>
              <a:tabLst/>
              <a:defRPr/>
            </a:pPr>
            <a:r>
              <a:rPr lang="en-US" sz="1000" b="1" i="0" dirty="0">
                <a:solidFill>
                  <a:srgbClr val="1B1B1B"/>
                </a:solidFill>
                <a:effectLst/>
                <a:latin typeface="Source Sans Pro Web"/>
              </a:rPr>
              <a:t>140,000 parents and children living in higher risk communities received more than 920,000 home visits</a:t>
            </a:r>
            <a:r>
              <a:rPr lang="en-US" sz="1000" b="0" i="0" dirty="0">
                <a:solidFill>
                  <a:srgbClr val="1B1B1B"/>
                </a:solidFill>
                <a:effectLst/>
                <a:latin typeface="Source Sans Pro Web"/>
              </a:rPr>
              <a:t> from nurses, social workers, and other trained counselors through HRSA’s administration of evidence-based programs to improve health, school readiness, and other outcomes for newborns to pre-kindergartners.</a:t>
            </a:r>
          </a:p>
          <a:p>
            <a:pPr marL="0" indent="0">
              <a:spcBef>
                <a:spcPts val="0"/>
              </a:spcBef>
              <a:spcAft>
                <a:spcPts val="2400"/>
              </a:spcAft>
              <a:buSzPct val="100000"/>
              <a:buFont typeface="Arial" panose="020B0604020202020204" pitchFamily="34" charset="0"/>
              <a:buNone/>
            </a:pPr>
            <a:endParaRPr lang="en-US" sz="1000" dirty="0">
              <a:cs typeface="Arial" panose="020B0604020202020204" pitchFamily="34" charset="0"/>
            </a:endParaRPr>
          </a:p>
          <a:p>
            <a:pPr>
              <a:buSzPct val="100000"/>
              <a:buFont typeface="Wingdings" panose="05000000000000000000" pitchFamily="2" charset="2"/>
              <a:buNone/>
            </a:pPr>
            <a:endParaRPr lang="en-US" sz="1000" dirty="0"/>
          </a:p>
          <a:p>
            <a:pPr marL="0" lvl="1" indent="-54864">
              <a:lnSpc>
                <a:spcPct val="90000"/>
              </a:lnSpc>
              <a:spcBef>
                <a:spcPts val="300"/>
              </a:spcBef>
              <a:spcAft>
                <a:spcPts val="300"/>
              </a:spcAft>
              <a:buFont typeface="Wingdings" panose="05000000000000000000" pitchFamily="2" charset="2"/>
              <a:buNone/>
              <a:defRPr/>
            </a:pPr>
            <a:r>
              <a:rPr lang="en-US" sz="1000" b="0" dirty="0"/>
              <a:t>The MIECHV program in FY 2021 continues to serve families that disproportionately face barriers and challenges to health and well-being, including:</a:t>
            </a:r>
          </a:p>
          <a:p>
            <a:pPr marL="342900" lvl="1" indent="-342900">
              <a:lnSpc>
                <a:spcPct val="90000"/>
              </a:lnSpc>
              <a:spcBef>
                <a:spcPts val="300"/>
              </a:spcBef>
              <a:spcAft>
                <a:spcPts val="300"/>
              </a:spcAft>
              <a:buFont typeface="Arial" panose="020B0604020202020204" pitchFamily="34" charset="0"/>
              <a:buChar char="•"/>
              <a:defRPr/>
            </a:pPr>
            <a:r>
              <a:rPr lang="en-US" sz="1000" b="0" dirty="0"/>
              <a:t>68% of participating families had household incomes at or below 100 percent of the Federal Poverty guidelines ($26,500 for a family four), and 40 percent were at or below 50 percent of those guidelines</a:t>
            </a:r>
          </a:p>
          <a:p>
            <a:pPr marL="342900" lvl="1" indent="-342900">
              <a:lnSpc>
                <a:spcPct val="90000"/>
              </a:lnSpc>
              <a:spcBef>
                <a:spcPts val="300"/>
              </a:spcBef>
              <a:spcAft>
                <a:spcPts val="300"/>
              </a:spcAft>
              <a:buFont typeface="Arial" panose="020B0604020202020204" pitchFamily="34" charset="0"/>
              <a:buChar char="•"/>
              <a:defRPr/>
            </a:pPr>
            <a:r>
              <a:rPr lang="en-US" sz="1000" b="0" dirty="0"/>
              <a:t>60% of adult participants had a high school education or less</a:t>
            </a:r>
          </a:p>
          <a:p>
            <a:pPr marL="342900" lvl="1" indent="-342900">
              <a:lnSpc>
                <a:spcPct val="90000"/>
              </a:lnSpc>
              <a:spcBef>
                <a:spcPts val="300"/>
              </a:spcBef>
              <a:spcAft>
                <a:spcPts val="300"/>
              </a:spcAft>
              <a:buFont typeface="Arial" panose="020B0604020202020204" pitchFamily="34" charset="0"/>
              <a:buChar char="•"/>
              <a:defRPr/>
            </a:pPr>
            <a:r>
              <a:rPr lang="en-US" sz="1000" b="0" dirty="0"/>
              <a:t>Of all households served:</a:t>
            </a:r>
          </a:p>
          <a:p>
            <a:pPr marL="800100" lvl="2" indent="-342900">
              <a:lnSpc>
                <a:spcPct val="90000"/>
              </a:lnSpc>
              <a:spcBef>
                <a:spcPts val="300"/>
              </a:spcBef>
              <a:spcAft>
                <a:spcPts val="300"/>
              </a:spcAft>
              <a:buFont typeface="Arial" panose="020B0604020202020204" pitchFamily="34" charset="0"/>
              <a:buChar char="•"/>
              <a:defRPr/>
            </a:pPr>
            <a:r>
              <a:rPr lang="en-US" sz="1000" b="0" dirty="0"/>
              <a:t>20 percent reported a history of child abuse and maltreatment</a:t>
            </a:r>
          </a:p>
          <a:p>
            <a:pPr marL="800100" lvl="2" indent="-342900">
              <a:lnSpc>
                <a:spcPct val="90000"/>
              </a:lnSpc>
              <a:spcBef>
                <a:spcPts val="300"/>
              </a:spcBef>
              <a:spcAft>
                <a:spcPts val="300"/>
              </a:spcAft>
              <a:buFont typeface="Arial" panose="020B0604020202020204" pitchFamily="34" charset="0"/>
              <a:buChar char="•"/>
              <a:defRPr/>
            </a:pPr>
            <a:r>
              <a:rPr lang="en-US" sz="1000" b="0" dirty="0"/>
              <a:t>14 percent reported substance misuse.</a:t>
            </a:r>
          </a:p>
          <a:p>
            <a:pPr marL="800100" lvl="2" indent="-342900">
              <a:lnSpc>
                <a:spcPct val="90000"/>
              </a:lnSpc>
              <a:spcBef>
                <a:spcPts val="300"/>
              </a:spcBef>
              <a:spcAft>
                <a:spcPts val="300"/>
              </a:spcAft>
              <a:buFont typeface="Arial" panose="020B0604020202020204" pitchFamily="34" charset="0"/>
              <a:buChar char="•"/>
              <a:defRPr/>
            </a:pPr>
            <a:r>
              <a:rPr lang="en-US" sz="1000" b="0" dirty="0"/>
              <a:t>10 percent included enrollees who are pregnant teens. </a:t>
            </a:r>
          </a:p>
          <a:p>
            <a:pPr marL="0" lvl="1" indent="0">
              <a:lnSpc>
                <a:spcPct val="90000"/>
              </a:lnSpc>
              <a:spcBef>
                <a:spcPts val="300"/>
              </a:spcBef>
              <a:spcAft>
                <a:spcPts val="300"/>
              </a:spcAft>
              <a:buFont typeface="Arial" panose="020B0604020202020204" pitchFamily="34" charset="0"/>
              <a:buNone/>
              <a:defRPr/>
            </a:pPr>
            <a:endParaRPr lang="en-US" sz="1000" b="0" dirty="0"/>
          </a:p>
          <a:p>
            <a:pPr marL="0" lvl="1" indent="-54864">
              <a:lnSpc>
                <a:spcPct val="90000"/>
              </a:lnSpc>
              <a:spcBef>
                <a:spcPts val="300"/>
              </a:spcBef>
              <a:spcAft>
                <a:spcPts val="300"/>
              </a:spcAft>
              <a:buFont typeface="Wingdings" panose="05000000000000000000" pitchFamily="2" charset="2"/>
              <a:buNone/>
              <a:defRPr/>
            </a:pPr>
            <a:r>
              <a:rPr lang="en-US" sz="1000" b="1" dirty="0"/>
              <a:t>Healthy Start</a:t>
            </a: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HRSA’s Healthy Start program provides grants to communities with infant mortality rates &gt; 1½ times the US average and high rates of other adverse perinatal outcomes (e.g., low birthweight, preterm birth, maternal morbidity and mortality).</a:t>
            </a: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The program provides services and facilitates access to comprehensive health and social services for women, infants, and their families</a:t>
            </a:r>
          </a:p>
          <a:p>
            <a:pPr marL="342900" marR="0" lvl="0" indent="-342900">
              <a:spcBef>
                <a:spcPts val="0"/>
              </a:spcBef>
              <a:spcAft>
                <a:spcPts val="0"/>
              </a:spcAft>
              <a:buFont typeface="Arial" panose="020B0604020202020204" pitchFamily="34" charset="0"/>
              <a:buChar char="•"/>
              <a:tabLst>
                <a:tab pos="4572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1100" dirty="0">
                <a:effectLst/>
                <a:latin typeface="Calibri" panose="020F0502020204030204" pitchFamily="34" charset="0"/>
                <a:ea typeface="Times New Roman" panose="02020603050405020304" pitchFamily="18" charset="0"/>
              </a:rPr>
              <a:t>The Healthy Start program aims to:</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Improve access to quality health care and services for women, infants, children, and families through outreach, care coordination, health education, and linkage to health insurance;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Strengthen the health workforce, specifically those individuals responsible for providing direct services;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Build healthy communities and ensuring ongoing, coordinated, comprehensive services are provided in the most efficient manner through effective service delivery; and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Promote and improve health equity by connecting with appropriate organizations.</a:t>
            </a:r>
          </a:p>
          <a:p>
            <a:pPr marL="742950" marR="0" lvl="1" indent="-285750">
              <a:spcBef>
                <a:spcPts val="0"/>
              </a:spcBef>
              <a:spcAft>
                <a:spcPts val="0"/>
              </a:spcAft>
              <a:buFont typeface="Courier New" panose="02070309020205020404" pitchFamily="49" charset="0"/>
              <a:buChar char="o"/>
              <a:tabLst>
                <a:tab pos="9144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 FY 2021, Healthy Start served just over 77,000 people*</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tab pos="457200" algn="l"/>
              </a:tabLst>
              <a:defRPr/>
            </a:pPr>
            <a:r>
              <a:rPr lang="en-US" sz="1800" dirty="0">
                <a:effectLst/>
                <a:latin typeface="Calibri" panose="020F0502020204030204" pitchFamily="34" charset="0"/>
                <a:ea typeface="Calibri" panose="020F0502020204030204" pitchFamily="34" charset="0"/>
              </a:rPr>
              <a:t>*Breakdown: 37,050 women, 35,202 infants and children, and 4,767 men.</a:t>
            </a:r>
            <a:r>
              <a:rPr lang="en-US" sz="11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1" indent="-54864">
              <a:lnSpc>
                <a:spcPct val="90000"/>
              </a:lnSpc>
              <a:spcBef>
                <a:spcPts val="300"/>
              </a:spcBef>
              <a:spcAft>
                <a:spcPts val="300"/>
              </a:spcAft>
              <a:buFont typeface="Wingdings" panose="05000000000000000000" pitchFamily="2" charset="2"/>
              <a:buNone/>
              <a:defRPr/>
            </a:pPr>
            <a:endParaRPr lang="en-US" sz="1000" b="0" dirty="0"/>
          </a:p>
          <a:p>
            <a:endParaRPr lang="en-US" b="0" dirty="0"/>
          </a:p>
        </p:txBody>
      </p:sp>
      <p:sp>
        <p:nvSpPr>
          <p:cNvPr id="4" name="Slide Number Placeholder 3"/>
          <p:cNvSpPr>
            <a:spLocks noGrp="1"/>
          </p:cNvSpPr>
          <p:nvPr>
            <p:ph type="sldNum" sz="quarter" idx="5"/>
          </p:nvPr>
        </p:nvSpPr>
        <p:spPr/>
        <p:txBody>
          <a:bodyPr/>
          <a:lstStyle/>
          <a:p>
            <a:fld id="{A237134D-6FCD-4D91-A769-3BD2594AA82F}" type="slidenum">
              <a:rPr lang="en-US" smtClean="0"/>
              <a:t>7</a:t>
            </a:fld>
            <a:endParaRPr lang="en-US"/>
          </a:p>
        </p:txBody>
      </p:sp>
    </p:spTree>
    <p:extLst>
      <p:ext uri="{BB962C8B-B14F-4D97-AF65-F5344CB8AC3E}">
        <p14:creationId xmlns:p14="http://schemas.microsoft.com/office/powerpoint/2010/main" val="4272568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03BA5D-2E25-480B-9CFA-E77CC69E4583}" type="slidenum">
              <a:rPr lang="en-US" smtClean="0"/>
              <a:t>8</a:t>
            </a:fld>
            <a:endParaRPr lang="en-US"/>
          </a:p>
        </p:txBody>
      </p:sp>
    </p:spTree>
    <p:extLst>
      <p:ext uri="{BB962C8B-B14F-4D97-AF65-F5344CB8AC3E}">
        <p14:creationId xmlns:p14="http://schemas.microsoft.com/office/powerpoint/2010/main" val="3162214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IEA </a:t>
            </a:r>
            <a:r>
              <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serves as the principal Agency lead on intergovernmental and external affairs, regional operations, and tribal partnerships.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We achieve this by leveraging the knowledge of the national and regional landscape, proximity, and networks of local contacts in states, tribes, and territories.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10"/>
          </p:nvPr>
        </p:nvSpPr>
        <p:spPr/>
        <p:txBody>
          <a:bodyPr/>
          <a:lstStyle/>
          <a:p>
            <a:fld id="{2812080D-D359-4585-A84E-B5DA8B90F0BB}" type="slidenum">
              <a:rPr lang="en-US" smtClean="0"/>
              <a:t>9</a:t>
            </a:fld>
            <a:endParaRPr lang="en-US"/>
          </a:p>
        </p:txBody>
      </p:sp>
    </p:spTree>
    <p:extLst>
      <p:ext uri="{BB962C8B-B14F-4D97-AF65-F5344CB8AC3E}">
        <p14:creationId xmlns:p14="http://schemas.microsoft.com/office/powerpoint/2010/main" val="1010725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jpeg"/><Relationship Id="rId1" Type="http://schemas.openxmlformats.org/officeDocument/2006/relationships/slideMaster" Target="../slideMasters/slideMaster7.xml"/><Relationship Id="rId6" Type="http://schemas.microsoft.com/office/2007/relationships/hdphoto" Target="../media/hdphoto2.wdp"/><Relationship Id="rId11" Type="http://schemas.openxmlformats.org/officeDocument/2006/relationships/image" Target="../media/image26.png"/><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21.jpeg"/><Relationship Id="rId9" Type="http://schemas.openxmlformats.org/officeDocument/2006/relationships/image" Target="../media/image24.png"/></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2"/>
          <p:cNvSpPr>
            <a:spLocks noGrp="1"/>
          </p:cNvSpPr>
          <p:nvPr>
            <p:ph type="ctrTitle"/>
          </p:nvPr>
        </p:nvSpPr>
        <p:spPr>
          <a:xfrm>
            <a:off x="841248" y="1600200"/>
            <a:ext cx="10515600" cy="2706624"/>
          </a:xfrm>
        </p:spPr>
        <p:txBody>
          <a:bodyPr anchor="b">
            <a:normAutofit/>
          </a:bodyPr>
          <a:lstStyle>
            <a:lvl1pPr algn="ctr">
              <a:lnSpc>
                <a:spcPct val="100000"/>
              </a:lnSpc>
              <a:defRPr sz="4000"/>
            </a:lvl1pPr>
          </a:lstStyle>
          <a:p>
            <a:r>
              <a:rPr lang="en-US"/>
              <a:t>Click to edit Master title style</a:t>
            </a:r>
          </a:p>
        </p:txBody>
      </p:sp>
      <p:sp>
        <p:nvSpPr>
          <p:cNvPr id="3" name="Subtitle 3"/>
          <p:cNvSpPr>
            <a:spLocks noGrp="1"/>
          </p:cNvSpPr>
          <p:nvPr>
            <p:ph type="subTitle" idx="1"/>
          </p:nvPr>
        </p:nvSpPr>
        <p:spPr>
          <a:xfrm>
            <a:off x="841248" y="4544568"/>
            <a:ext cx="10515600" cy="1399032"/>
          </a:xfrm>
        </p:spPr>
        <p:txBody>
          <a:bodyPr>
            <a:normAutofit/>
          </a:bodyPr>
          <a:lstStyle>
            <a:lvl1pPr marL="0" indent="0" algn="ctr">
              <a:buNone/>
              <a:defRPr sz="2800" b="1">
                <a:solidFill>
                  <a:srgbClr val="8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07053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6172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8033289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1944223-CD5E-4FDE-B7BA-FB2FD149FD64}" type="datetime1">
              <a:rPr lang="en-US" smtClean="0"/>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8575288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BB74A4-466A-437B-9933-212A1D4365E8}" type="datetime1">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2832890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1646CB-BFC3-4B11-B6E7-D648D59E4B70}" type="datetime1">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7125761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16075"/>
            <a:ext cx="9855200" cy="1371601"/>
          </a:xfrm>
        </p:spPr>
        <p:txBody>
          <a:bodyPr anchor="t">
            <a:normAutofit/>
          </a:bodyPr>
          <a:lstStyle>
            <a:lvl1pPr algn="l">
              <a:defRPr sz="4000" b="1">
                <a:solidFill>
                  <a:srgbClr val="0F4D7B"/>
                </a:solidFill>
                <a:latin typeface="+mn-lt"/>
              </a:defRPr>
            </a:lvl1pPr>
          </a:lstStyle>
          <a:p>
            <a:r>
              <a:rPr lang="en-US"/>
              <a:t>Click to edit Master title style</a:t>
            </a:r>
          </a:p>
        </p:txBody>
      </p:sp>
      <p:sp>
        <p:nvSpPr>
          <p:cNvPr id="3" name="Subtitle 2"/>
          <p:cNvSpPr>
            <a:spLocks noGrp="1"/>
          </p:cNvSpPr>
          <p:nvPr>
            <p:ph type="subTitle" idx="1"/>
          </p:nvPr>
        </p:nvSpPr>
        <p:spPr>
          <a:xfrm>
            <a:off x="2438400" y="3292475"/>
            <a:ext cx="8331200" cy="685800"/>
          </a:xfrm>
        </p:spPr>
        <p:txBody>
          <a:bodyPr>
            <a:normAutofit/>
          </a:bodyPr>
          <a:lstStyle>
            <a:lvl1pPr marL="0" indent="0" algn="r">
              <a:buNone/>
              <a:defRPr sz="2800" b="1">
                <a:solidFill>
                  <a:srgbClr val="8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239000" y="4054476"/>
            <a:ext cx="3530600" cy="365125"/>
          </a:xfrm>
          <a:prstGeom prst="rect">
            <a:avLst/>
          </a:prstGeom>
        </p:spPr>
        <p:txBody>
          <a:bodyPr/>
          <a:lstStyle>
            <a:lvl1pPr algn="r">
              <a:defRPr sz="2200" b="1">
                <a:solidFill>
                  <a:schemeClr val="tx1">
                    <a:lumMod val="85000"/>
                    <a:lumOff val="15000"/>
                  </a:schemeClr>
                </a:solidFill>
              </a:defRPr>
            </a:lvl1pPr>
          </a:lstStyle>
          <a:p>
            <a:fld id="{BA7400BF-570D-499E-8B18-3F1A91DD06D1}" type="datetime1">
              <a:rPr lang="en-US" smtClean="0"/>
              <a:t>9/25/2023</a:t>
            </a:fld>
            <a:endParaRPr lang="en-US"/>
          </a:p>
        </p:txBody>
      </p:sp>
    </p:spTree>
    <p:extLst>
      <p:ext uri="{BB962C8B-B14F-4D97-AF65-F5344CB8AC3E}">
        <p14:creationId xmlns:p14="http://schemas.microsoft.com/office/powerpoint/2010/main" val="10373311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2"/>
          <p:cNvSpPr>
            <a:spLocks noGrp="1"/>
          </p:cNvSpPr>
          <p:nvPr>
            <p:ph type="ctrTitle"/>
          </p:nvPr>
        </p:nvSpPr>
        <p:spPr>
          <a:xfrm>
            <a:off x="841248" y="1600200"/>
            <a:ext cx="10515600" cy="2706624"/>
          </a:xfrm>
        </p:spPr>
        <p:txBody>
          <a:bodyPr anchor="b">
            <a:normAutofit/>
          </a:bodyPr>
          <a:lstStyle>
            <a:lvl1pPr algn="ctr">
              <a:lnSpc>
                <a:spcPct val="100000"/>
              </a:lnSpc>
              <a:defRPr sz="4000"/>
            </a:lvl1pPr>
          </a:lstStyle>
          <a:p>
            <a:r>
              <a:rPr lang="en-US"/>
              <a:t>Click to edit Master title style</a:t>
            </a:r>
          </a:p>
        </p:txBody>
      </p:sp>
      <p:sp>
        <p:nvSpPr>
          <p:cNvPr id="3" name="Subtitle 3"/>
          <p:cNvSpPr>
            <a:spLocks noGrp="1"/>
          </p:cNvSpPr>
          <p:nvPr>
            <p:ph type="subTitle" idx="1"/>
          </p:nvPr>
        </p:nvSpPr>
        <p:spPr>
          <a:xfrm>
            <a:off x="841248" y="4544568"/>
            <a:ext cx="10515600" cy="1399032"/>
          </a:xfrm>
        </p:spPr>
        <p:txBody>
          <a:bodyPr>
            <a:normAutofit/>
          </a:bodyPr>
          <a:lstStyle>
            <a:lvl1pPr marL="0" indent="0" algn="ctr">
              <a:buNone/>
              <a:defRPr sz="2800" b="1">
                <a:solidFill>
                  <a:srgbClr val="8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493575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wo Banner Title">
    <p:spTree>
      <p:nvGrpSpPr>
        <p:cNvPr id="1" name=""/>
        <p:cNvGrpSpPr/>
        <p:nvPr/>
      </p:nvGrpSpPr>
      <p:grpSpPr>
        <a:xfrm>
          <a:off x="0" y="0"/>
          <a:ext cx="0" cy="0"/>
          <a:chOff x="0" y="0"/>
          <a:chExt cx="0" cy="0"/>
        </a:xfrm>
      </p:grpSpPr>
      <p:pic>
        <p:nvPicPr>
          <p:cNvPr id="20" name="Picture 1" descr="Logo: HRSA. Health Resources &amp; Services Administration.&#10;&#10;Vision: Healthy Communities, Healthy People">
            <a:extLst>
              <a:ext uri="{FF2B5EF4-FFF2-40B4-BE49-F238E27FC236}">
                <a16:creationId xmlns:a16="http://schemas.microsoft.com/office/drawing/2014/main" id="{59B87ACB-63D1-7145-B55B-0A5815BD1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2"/>
          <p:cNvSpPr>
            <a:spLocks noGrp="1"/>
          </p:cNvSpPr>
          <p:nvPr>
            <p:ph type="ctrTitle"/>
          </p:nvPr>
        </p:nvSpPr>
        <p:spPr>
          <a:xfrm>
            <a:off x="841248" y="1899138"/>
            <a:ext cx="10515600" cy="2560320"/>
          </a:xfrm>
        </p:spPr>
        <p:txBody>
          <a:bodyPr anchor="b">
            <a:normAutofit/>
          </a:bodyPr>
          <a:lstStyle>
            <a:lvl1pPr algn="ctr">
              <a:lnSpc>
                <a:spcPct val="100000"/>
              </a:lnSpc>
              <a:defRPr sz="4000"/>
            </a:lvl1pPr>
          </a:lstStyle>
          <a:p>
            <a:r>
              <a:rPr lang="en-US"/>
              <a:t>Click to edit Master title style</a:t>
            </a:r>
          </a:p>
        </p:txBody>
      </p:sp>
      <p:sp>
        <p:nvSpPr>
          <p:cNvPr id="3" name="Subtitle 3"/>
          <p:cNvSpPr>
            <a:spLocks noGrp="1"/>
          </p:cNvSpPr>
          <p:nvPr>
            <p:ph type="subTitle" idx="1"/>
          </p:nvPr>
        </p:nvSpPr>
        <p:spPr>
          <a:xfrm>
            <a:off x="914400" y="4498848"/>
            <a:ext cx="10515600" cy="914400"/>
          </a:xfrm>
        </p:spPr>
        <p:txBody>
          <a:bodyPr>
            <a:normAutofit/>
          </a:bodyPr>
          <a:lstStyle>
            <a:lvl1pPr marL="0" indent="0" algn="ctr">
              <a:buNone/>
              <a:defRPr sz="2800" b="1">
                <a:solidFill>
                  <a:srgbClr val="8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808544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1248" y="1124712"/>
            <a:ext cx="10515600" cy="2386584"/>
          </a:xfrm>
        </p:spPr>
        <p:txBody>
          <a:bodyPr anchor="b">
            <a:normAutofit/>
          </a:bodyPr>
          <a:lstStyle>
            <a:lvl1pPr>
              <a:lnSpc>
                <a:spcPct val="100000"/>
              </a:lnSpc>
              <a:defRPr sz="4000"/>
            </a:lvl1pPr>
          </a:lstStyle>
          <a:p>
            <a:r>
              <a:rPr lang="en-US"/>
              <a:t>Click to edit Master title style</a:t>
            </a:r>
          </a:p>
        </p:txBody>
      </p:sp>
      <p:sp>
        <p:nvSpPr>
          <p:cNvPr id="3" name="Text Placeholder 2"/>
          <p:cNvSpPr>
            <a:spLocks noGrp="1"/>
          </p:cNvSpPr>
          <p:nvPr>
            <p:ph type="body" idx="1"/>
          </p:nvPr>
        </p:nvSpPr>
        <p:spPr>
          <a:xfrm>
            <a:off x="841248" y="3602736"/>
            <a:ext cx="10515600" cy="1655064"/>
          </a:xfrm>
        </p:spPr>
        <p:txBody>
          <a:bodyPr>
            <a:normAutofit/>
          </a:bodyPr>
          <a:lstStyle>
            <a:lvl1pPr marL="0" indent="0">
              <a:buNone/>
              <a:defRPr sz="2200">
                <a:solidFill>
                  <a:srgbClr val="0F4D7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612238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Text Placeholder 3"/>
          <p:cNvSpPr>
            <a:spLocks noGrp="1"/>
          </p:cNvSpPr>
          <p:nvPr>
            <p:ph type="body" sz="quarter" idx="13" hasCustomPrompt="1"/>
          </p:nvPr>
        </p:nvSpPr>
        <p:spPr>
          <a:xfrm rot="-5400000">
            <a:off x="-579120" y="2819399"/>
            <a:ext cx="4206240" cy="1828800"/>
          </a:xfrm>
        </p:spPr>
        <p:txBody>
          <a:bodyPr>
            <a:normAutofit/>
          </a:bodyPr>
          <a:lstStyle>
            <a:lvl1pPr marL="0" indent="0">
              <a:buNone/>
              <a:defRPr sz="8800" b="1">
                <a:solidFill>
                  <a:srgbClr val="800000"/>
                </a:solidFill>
              </a:defRPr>
            </a:lvl1pPr>
          </a:lstStyle>
          <a:p>
            <a:pPr lvl="0"/>
            <a:r>
              <a:rPr lang="en-US" sz="8800" b="1"/>
              <a:t>AGENDA</a:t>
            </a:r>
            <a:endParaRPr lang="en-US"/>
          </a:p>
        </p:txBody>
      </p:sp>
      <p:cxnSp>
        <p:nvCxnSpPr>
          <p:cNvPr id="9" name="Straight Connector 3" descr="&quot; &quot;">
            <a:extLst>
              <a:ext uri="{C183D7F6-B498-43B3-948B-1728B52AA6E4}">
                <adec:decorative xmlns:adec="http://schemas.microsoft.com/office/drawing/2017/decorative" val="1"/>
              </a:ext>
            </a:extLst>
          </p:cNvPr>
          <p:cNvCxnSpPr/>
          <p:nvPr userDrawn="1"/>
        </p:nvCxnSpPr>
        <p:spPr>
          <a:xfrm>
            <a:off x="2080846" y="1409699"/>
            <a:ext cx="0" cy="46482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4"/>
          <p:cNvSpPr>
            <a:spLocks noGrp="1"/>
          </p:cNvSpPr>
          <p:nvPr>
            <p:ph idx="1"/>
          </p:nvPr>
        </p:nvSpPr>
        <p:spPr>
          <a:xfrm>
            <a:off x="2502408" y="1447800"/>
            <a:ext cx="8686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4327722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idx="1"/>
          </p:nvPr>
        </p:nvSpPr>
        <p:spPr>
          <a:xfrm>
            <a:off x="838200" y="144780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4"/>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5364758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HRSA Goals">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8" name="TextBox 1" descr="&quot; &quot;">
            <a:extLst>
              <a:ext uri="{FF2B5EF4-FFF2-40B4-BE49-F238E27FC236}">
                <a16:creationId xmlns:a16="http://schemas.microsoft.com/office/drawing/2014/main" id="{C6402E67-A38A-48B6-9551-9DFB20412E28}"/>
              </a:ext>
              <a:ext uri="{C183D7F6-B498-43B3-948B-1728B52AA6E4}">
                <adec:decorative xmlns:adec="http://schemas.microsoft.com/office/drawing/2017/decorative" val="1"/>
              </a:ext>
            </a:extLst>
          </p:cNvPr>
          <p:cNvSpPr txBox="1"/>
          <p:nvPr userDrawn="1"/>
        </p:nvSpPr>
        <p:spPr>
          <a:xfrm>
            <a:off x="1358449" y="1470674"/>
            <a:ext cx="9454896" cy="685800"/>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1" descr="&quot; &quot;">
            <a:extLst>
              <a:ext uri="{FF2B5EF4-FFF2-40B4-BE49-F238E27FC236}">
                <a16:creationId xmlns:a16="http://schemas.microsoft.com/office/drawing/2014/main" id="{D867B8F6-DAA1-714D-9DDF-440B2E7C4985}"/>
              </a:ext>
            </a:extLst>
          </p:cNvPr>
          <p:cNvPicPr>
            <a:picLocks noChangeAspect="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4957" b="14540"/>
          <a:stretch/>
        </p:blipFill>
        <p:spPr>
          <a:xfrm>
            <a:off x="1504437" y="1535598"/>
            <a:ext cx="665743" cy="598621"/>
          </a:xfrm>
          <a:prstGeom prst="rect">
            <a:avLst/>
          </a:prstGeom>
        </p:spPr>
      </p:pic>
      <p:sp>
        <p:nvSpPr>
          <p:cNvPr id="10" name="Content Placeholder 1"/>
          <p:cNvSpPr>
            <a:spLocks noGrp="1"/>
          </p:cNvSpPr>
          <p:nvPr>
            <p:ph sz="quarter" idx="13"/>
          </p:nvPr>
        </p:nvSpPr>
        <p:spPr>
          <a:xfrm>
            <a:off x="2281218" y="1600200"/>
            <a:ext cx="1292225" cy="685800"/>
          </a:xfrm>
        </p:spPr>
        <p:txBody>
          <a:bodyPr>
            <a:noAutofit/>
          </a:bodyPr>
          <a:lstStyle>
            <a:lvl1pPr marL="0" indent="0">
              <a:buNone/>
              <a:defRPr sz="2400" b="1"/>
            </a:lvl1pPr>
          </a:lstStyle>
          <a:p>
            <a:pPr lvl="0"/>
            <a:r>
              <a:rPr lang="en-US"/>
              <a:t>Edit Master</a:t>
            </a:r>
          </a:p>
        </p:txBody>
      </p:sp>
      <p:grpSp>
        <p:nvGrpSpPr>
          <p:cNvPr id="4" name="Group 1" descr="&quot; &quot;"/>
          <p:cNvGrpSpPr/>
          <p:nvPr userDrawn="1"/>
        </p:nvGrpSpPr>
        <p:grpSpPr>
          <a:xfrm>
            <a:off x="3782988" y="1672425"/>
            <a:ext cx="672206" cy="309317"/>
            <a:chOff x="3782988" y="1672425"/>
            <a:chExt cx="672206" cy="309317"/>
          </a:xfrm>
        </p:grpSpPr>
        <p:sp>
          <p:nvSpPr>
            <p:cNvPr id="12" name="Right Arrow 1" descr="&quot; &quot;">
              <a:extLst>
                <a:ext uri="{FF2B5EF4-FFF2-40B4-BE49-F238E27FC236}">
                  <a16:creationId xmlns:a16="http://schemas.microsoft.com/office/drawing/2014/main" id="{78375FE7-DB1C-E944-85D7-C0D27FB65F51}"/>
                </a:ext>
              </a:extLst>
            </p:cNvPr>
            <p:cNvSpPr/>
            <p:nvPr userDrawn="1"/>
          </p:nvSpPr>
          <p:spPr>
            <a:xfrm>
              <a:off x="3782988" y="1672425"/>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 descr="&quot; &quot;">
              <a:extLst>
                <a:ext uri="{FF2B5EF4-FFF2-40B4-BE49-F238E27FC236}">
                  <a16:creationId xmlns:a16="http://schemas.microsoft.com/office/drawing/2014/main" id="{E374D2A4-8AF2-4EF3-9230-FEA6CAF5C5AE}"/>
                </a:ext>
                <a:ext uri="{C183D7F6-B498-43B3-948B-1728B52AA6E4}">
                  <adec:decorative xmlns:adec="http://schemas.microsoft.com/office/drawing/2017/decorative" val="1"/>
                </a:ext>
              </a:extLst>
            </p:cNvPr>
            <p:cNvCxnSpPr/>
            <p:nvPr userDrawn="1"/>
          </p:nvCxnSpPr>
          <p:spPr>
            <a:xfrm>
              <a:off x="3796826" y="1801632"/>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3" name="Text Placeholder 1"/>
          <p:cNvSpPr>
            <a:spLocks noGrp="1"/>
          </p:cNvSpPr>
          <p:nvPr>
            <p:ph type="body" sz="quarter" idx="18"/>
          </p:nvPr>
        </p:nvSpPr>
        <p:spPr>
          <a:xfrm>
            <a:off x="4574301" y="147218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14" name="TextBox 2" descr="&quot; &quot;">
            <a:extLst>
              <a:ext uri="{FF2B5EF4-FFF2-40B4-BE49-F238E27FC236}">
                <a16:creationId xmlns:a16="http://schemas.microsoft.com/office/drawing/2014/main" id="{4B4CD2B3-0C35-4CA5-9C22-D20E1D1848AF}"/>
              </a:ext>
              <a:ext uri="{C183D7F6-B498-43B3-948B-1728B52AA6E4}">
                <adec:decorative xmlns:adec="http://schemas.microsoft.com/office/drawing/2017/decorative" val="1"/>
              </a:ext>
            </a:extLst>
          </p:cNvPr>
          <p:cNvSpPr txBox="1"/>
          <p:nvPr userDrawn="1"/>
        </p:nvSpPr>
        <p:spPr>
          <a:xfrm>
            <a:off x="1358447" y="2386584"/>
            <a:ext cx="9454896" cy="685800"/>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2" descr="&quot; &quot;">
            <a:extLst>
              <a:ext uri="{FF2B5EF4-FFF2-40B4-BE49-F238E27FC236}">
                <a16:creationId xmlns:a16="http://schemas.microsoft.com/office/drawing/2014/main" id="{251983AE-FDD8-D54B-895D-78E3810E9A3A}"/>
              </a:ext>
            </a:extLst>
          </p:cNvPr>
          <p:cNvPicPr>
            <a:picLocks noChangeAspect="1"/>
          </p:cNvPicPr>
          <p:nvPr userDrawn="1"/>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t="5027" b="16215"/>
          <a:stretch/>
        </p:blipFill>
        <p:spPr>
          <a:xfrm>
            <a:off x="1410302" y="2421393"/>
            <a:ext cx="848701" cy="668420"/>
          </a:xfrm>
          <a:prstGeom prst="rect">
            <a:avLst/>
          </a:prstGeom>
        </p:spPr>
      </p:pic>
      <p:sp>
        <p:nvSpPr>
          <p:cNvPr id="16" name="Content Placeholder 2"/>
          <p:cNvSpPr>
            <a:spLocks noGrp="1"/>
          </p:cNvSpPr>
          <p:nvPr>
            <p:ph sz="quarter" idx="14"/>
          </p:nvPr>
        </p:nvSpPr>
        <p:spPr>
          <a:xfrm>
            <a:off x="2286000" y="2514600"/>
            <a:ext cx="1292225" cy="685800"/>
          </a:xfrm>
        </p:spPr>
        <p:txBody>
          <a:bodyPr>
            <a:noAutofit/>
          </a:bodyPr>
          <a:lstStyle>
            <a:lvl1pPr marL="0" indent="0">
              <a:buNone/>
              <a:defRPr sz="2400" b="1"/>
            </a:lvl1pPr>
          </a:lstStyle>
          <a:p>
            <a:pPr lvl="0"/>
            <a:r>
              <a:rPr lang="en-US"/>
              <a:t>Edit Master</a:t>
            </a:r>
          </a:p>
        </p:txBody>
      </p:sp>
      <p:grpSp>
        <p:nvGrpSpPr>
          <p:cNvPr id="5" name="Group 2" descr="&quot; &quot;"/>
          <p:cNvGrpSpPr/>
          <p:nvPr userDrawn="1"/>
        </p:nvGrpSpPr>
        <p:grpSpPr>
          <a:xfrm>
            <a:off x="3781816" y="2580898"/>
            <a:ext cx="668737" cy="309317"/>
            <a:chOff x="3781816" y="2580898"/>
            <a:chExt cx="668737" cy="309317"/>
          </a:xfrm>
        </p:grpSpPr>
        <p:sp>
          <p:nvSpPr>
            <p:cNvPr id="18" name="Right Arrow 2" descr="&quot; &quot;">
              <a:extLst>
                <a:ext uri="{FF2B5EF4-FFF2-40B4-BE49-F238E27FC236}">
                  <a16:creationId xmlns:a16="http://schemas.microsoft.com/office/drawing/2014/main" id="{FB22A8FF-B6D6-EF48-957E-1C6C265C0E6A}"/>
                </a:ext>
              </a:extLst>
            </p:cNvPr>
            <p:cNvSpPr/>
            <p:nvPr userDrawn="1"/>
          </p:nvSpPr>
          <p:spPr>
            <a:xfrm>
              <a:off x="3781816" y="2580898"/>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2" descr="&quot; &quot;">
              <a:extLst>
                <a:ext uri="{FF2B5EF4-FFF2-40B4-BE49-F238E27FC236}">
                  <a16:creationId xmlns:a16="http://schemas.microsoft.com/office/drawing/2014/main" id="{06DDA596-35B1-4B19-8917-80773EB6EF20}"/>
                </a:ext>
                <a:ext uri="{C183D7F6-B498-43B3-948B-1728B52AA6E4}">
                  <adec:decorative xmlns:adec="http://schemas.microsoft.com/office/drawing/2017/decorative" val="1"/>
                </a:ext>
              </a:extLst>
            </p:cNvPr>
            <p:cNvCxnSpPr/>
            <p:nvPr userDrawn="1"/>
          </p:nvCxnSpPr>
          <p:spPr>
            <a:xfrm>
              <a:off x="3794760" y="2730619"/>
              <a:ext cx="65579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9" name="Text Placeholder 2"/>
          <p:cNvSpPr>
            <a:spLocks noGrp="1"/>
          </p:cNvSpPr>
          <p:nvPr>
            <p:ph type="body" sz="quarter" idx="19"/>
          </p:nvPr>
        </p:nvSpPr>
        <p:spPr>
          <a:xfrm>
            <a:off x="4574301" y="238658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20" name="TextBox 3" descr="&quot; &quot;">
            <a:extLst>
              <a:ext uri="{FF2B5EF4-FFF2-40B4-BE49-F238E27FC236}">
                <a16:creationId xmlns:a16="http://schemas.microsoft.com/office/drawing/2014/main" id="{60B3EAF8-E8EC-4858-8A8B-E56502F72082}"/>
              </a:ext>
              <a:ext uri="{C183D7F6-B498-43B3-948B-1728B52AA6E4}">
                <adec:decorative xmlns:adec="http://schemas.microsoft.com/office/drawing/2017/decorative" val="1"/>
              </a:ext>
            </a:extLst>
          </p:cNvPr>
          <p:cNvSpPr txBox="1"/>
          <p:nvPr userDrawn="1"/>
        </p:nvSpPr>
        <p:spPr>
          <a:xfrm>
            <a:off x="1358449" y="3300984"/>
            <a:ext cx="9451426" cy="685800"/>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icture 3" descr="&quot; &quot;">
            <a:extLst>
              <a:ext uri="{FF2B5EF4-FFF2-40B4-BE49-F238E27FC236}">
                <a16:creationId xmlns:a16="http://schemas.microsoft.com/office/drawing/2014/main" id="{0C1C26A6-6D39-AA4C-91F2-A6B15313B4DF}"/>
              </a:ext>
            </a:extLst>
          </p:cNvPr>
          <p:cNvPicPr>
            <a:picLocks noChangeAspect="1"/>
          </p:cNvPicPr>
          <p:nvPr userDrawn="1"/>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b="24347"/>
          <a:stretch/>
        </p:blipFill>
        <p:spPr>
          <a:xfrm>
            <a:off x="1373852" y="3224268"/>
            <a:ext cx="948727" cy="717739"/>
          </a:xfrm>
          <a:prstGeom prst="rect">
            <a:avLst/>
          </a:prstGeom>
        </p:spPr>
      </p:pic>
      <p:sp>
        <p:nvSpPr>
          <p:cNvPr id="22" name="Content Placeholder 3"/>
          <p:cNvSpPr>
            <a:spLocks noGrp="1"/>
          </p:cNvSpPr>
          <p:nvPr>
            <p:ph sz="quarter" idx="15"/>
          </p:nvPr>
        </p:nvSpPr>
        <p:spPr>
          <a:xfrm>
            <a:off x="2286000" y="3429000"/>
            <a:ext cx="1292225" cy="685800"/>
          </a:xfrm>
        </p:spPr>
        <p:txBody>
          <a:bodyPr>
            <a:noAutofit/>
          </a:bodyPr>
          <a:lstStyle>
            <a:lvl1pPr marL="0" indent="0">
              <a:buNone/>
              <a:defRPr sz="2400" b="1"/>
            </a:lvl1pPr>
          </a:lstStyle>
          <a:p>
            <a:pPr lvl="0"/>
            <a:r>
              <a:rPr lang="en-US"/>
              <a:t>Edit Master</a:t>
            </a:r>
          </a:p>
        </p:txBody>
      </p:sp>
      <p:grpSp>
        <p:nvGrpSpPr>
          <p:cNvPr id="40" name="Group 3" descr="&quot; &quot;"/>
          <p:cNvGrpSpPr/>
          <p:nvPr userDrawn="1"/>
        </p:nvGrpSpPr>
        <p:grpSpPr>
          <a:xfrm>
            <a:off x="3782988" y="3481001"/>
            <a:ext cx="672206" cy="309317"/>
            <a:chOff x="3782988" y="3481001"/>
            <a:chExt cx="672206" cy="309317"/>
          </a:xfrm>
        </p:grpSpPr>
        <p:sp>
          <p:nvSpPr>
            <p:cNvPr id="24" name="Right Arrow 3" descr="&quot; &quot;">
              <a:extLst>
                <a:ext uri="{FF2B5EF4-FFF2-40B4-BE49-F238E27FC236}">
                  <a16:creationId xmlns:a16="http://schemas.microsoft.com/office/drawing/2014/main" id="{1913B0D4-773F-E345-9779-302C302A9DB4}"/>
                </a:ext>
              </a:extLst>
            </p:cNvPr>
            <p:cNvSpPr/>
            <p:nvPr userDrawn="1"/>
          </p:nvSpPr>
          <p:spPr>
            <a:xfrm>
              <a:off x="3782988" y="3481001"/>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3" descr="&quot; &quot;">
              <a:extLst>
                <a:ext uri="{FF2B5EF4-FFF2-40B4-BE49-F238E27FC236}">
                  <a16:creationId xmlns:a16="http://schemas.microsoft.com/office/drawing/2014/main" id="{E0C063F0-B581-43F0-B7A2-53C3ECA9772F}"/>
                </a:ext>
                <a:ext uri="{C183D7F6-B498-43B3-948B-1728B52AA6E4}">
                  <adec:decorative xmlns:adec="http://schemas.microsoft.com/office/drawing/2017/decorative" val="1"/>
                </a:ext>
              </a:extLst>
            </p:cNvPr>
            <p:cNvCxnSpPr/>
            <p:nvPr userDrawn="1"/>
          </p:nvCxnSpPr>
          <p:spPr>
            <a:xfrm>
              <a:off x="3796826" y="3619035"/>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25" name="Text Placeholder 3"/>
          <p:cNvSpPr>
            <a:spLocks noGrp="1"/>
          </p:cNvSpPr>
          <p:nvPr>
            <p:ph type="body" sz="quarter" idx="20"/>
          </p:nvPr>
        </p:nvSpPr>
        <p:spPr>
          <a:xfrm>
            <a:off x="4574301" y="329882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26" name="TextBox 4" descr="&quot; &quot;">
            <a:extLst>
              <a:ext uri="{FF2B5EF4-FFF2-40B4-BE49-F238E27FC236}">
                <a16:creationId xmlns:a16="http://schemas.microsoft.com/office/drawing/2014/main" id="{85EF0527-BE10-49F7-A277-F3642E27FCAF}"/>
              </a:ext>
              <a:ext uri="{C183D7F6-B498-43B3-948B-1728B52AA6E4}">
                <adec:decorative xmlns:adec="http://schemas.microsoft.com/office/drawing/2017/decorative" val="1"/>
              </a:ext>
            </a:extLst>
          </p:cNvPr>
          <p:cNvSpPr txBox="1"/>
          <p:nvPr userDrawn="1"/>
        </p:nvSpPr>
        <p:spPr>
          <a:xfrm>
            <a:off x="1358447" y="4215384"/>
            <a:ext cx="9454896" cy="685800"/>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7" name="Picture 4" descr="&quot; &quot;">
            <a:extLst>
              <a:ext uri="{FF2B5EF4-FFF2-40B4-BE49-F238E27FC236}">
                <a16:creationId xmlns:a16="http://schemas.microsoft.com/office/drawing/2014/main" id="{C09885F3-74CC-4C4E-9968-3750ABA8418C}"/>
              </a:ext>
            </a:extLst>
          </p:cNvPr>
          <p:cNvPicPr>
            <a:picLocks noChangeAspect="1"/>
          </p:cNvPicPr>
          <p:nvPr userDrawn="1"/>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b="15556"/>
          <a:stretch/>
        </p:blipFill>
        <p:spPr>
          <a:xfrm>
            <a:off x="1459821" y="4218554"/>
            <a:ext cx="779503" cy="658246"/>
          </a:xfrm>
          <a:prstGeom prst="rect">
            <a:avLst/>
          </a:prstGeom>
        </p:spPr>
      </p:pic>
      <p:sp>
        <p:nvSpPr>
          <p:cNvPr id="28" name="Content Placeholder 4"/>
          <p:cNvSpPr>
            <a:spLocks noGrp="1"/>
          </p:cNvSpPr>
          <p:nvPr>
            <p:ph sz="quarter" idx="16"/>
          </p:nvPr>
        </p:nvSpPr>
        <p:spPr>
          <a:xfrm>
            <a:off x="2286000" y="4343400"/>
            <a:ext cx="1292225" cy="685800"/>
          </a:xfrm>
        </p:spPr>
        <p:txBody>
          <a:bodyPr>
            <a:noAutofit/>
          </a:bodyPr>
          <a:lstStyle>
            <a:lvl1pPr marL="0" indent="0">
              <a:buNone/>
              <a:defRPr sz="2400" b="1"/>
            </a:lvl1pPr>
          </a:lstStyle>
          <a:p>
            <a:pPr lvl="0"/>
            <a:r>
              <a:rPr lang="en-US"/>
              <a:t>Edit Master</a:t>
            </a:r>
          </a:p>
        </p:txBody>
      </p:sp>
      <p:grpSp>
        <p:nvGrpSpPr>
          <p:cNvPr id="41" name="Group 4" descr="&quot; &quot;"/>
          <p:cNvGrpSpPr/>
          <p:nvPr userDrawn="1"/>
        </p:nvGrpSpPr>
        <p:grpSpPr>
          <a:xfrm>
            <a:off x="3780692" y="4398460"/>
            <a:ext cx="674502" cy="309317"/>
            <a:chOff x="3780692" y="4398460"/>
            <a:chExt cx="674502" cy="309317"/>
          </a:xfrm>
        </p:grpSpPr>
        <p:sp>
          <p:nvSpPr>
            <p:cNvPr id="30" name="Right Arrow 4" descr="&quot; &quot;">
              <a:extLst>
                <a:ext uri="{FF2B5EF4-FFF2-40B4-BE49-F238E27FC236}">
                  <a16:creationId xmlns:a16="http://schemas.microsoft.com/office/drawing/2014/main" id="{CB4042CC-3526-E345-A0B0-EC60879BC64D}"/>
                </a:ext>
              </a:extLst>
            </p:cNvPr>
            <p:cNvSpPr/>
            <p:nvPr userDrawn="1"/>
          </p:nvSpPr>
          <p:spPr>
            <a:xfrm>
              <a:off x="3780692" y="4398460"/>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4" descr="&quot; &quot;">
              <a:extLst>
                <a:ext uri="{FF2B5EF4-FFF2-40B4-BE49-F238E27FC236}">
                  <a16:creationId xmlns:a16="http://schemas.microsoft.com/office/drawing/2014/main" id="{8CF7B626-BFAE-4657-80B6-D8FBC78B5CEC}"/>
                </a:ext>
                <a:ext uri="{C183D7F6-B498-43B3-948B-1728B52AA6E4}">
                  <adec:decorative xmlns:adec="http://schemas.microsoft.com/office/drawing/2017/decorative" val="1"/>
                </a:ext>
              </a:extLst>
            </p:cNvPr>
            <p:cNvCxnSpPr/>
            <p:nvPr userDrawn="1"/>
          </p:nvCxnSpPr>
          <p:spPr>
            <a:xfrm>
              <a:off x="3796826" y="4541806"/>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1" name="Text Placeholder 4"/>
          <p:cNvSpPr>
            <a:spLocks noGrp="1"/>
          </p:cNvSpPr>
          <p:nvPr>
            <p:ph type="body" sz="quarter" idx="21"/>
          </p:nvPr>
        </p:nvSpPr>
        <p:spPr>
          <a:xfrm>
            <a:off x="4574301" y="421538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32" name="TextBox 5" descr="&quot; &quot;">
            <a:extLst>
              <a:ext uri="{FF2B5EF4-FFF2-40B4-BE49-F238E27FC236}">
                <a16:creationId xmlns:a16="http://schemas.microsoft.com/office/drawing/2014/main" id="{43532CC2-D793-46EC-B5F4-56F124E6A3EC}"/>
              </a:ext>
              <a:ext uri="{C183D7F6-B498-43B3-948B-1728B52AA6E4}">
                <adec:decorative xmlns:adec="http://schemas.microsoft.com/office/drawing/2017/decorative" val="1"/>
              </a:ext>
            </a:extLst>
          </p:cNvPr>
          <p:cNvSpPr txBox="1"/>
          <p:nvPr userDrawn="1"/>
        </p:nvSpPr>
        <p:spPr>
          <a:xfrm>
            <a:off x="1358450" y="5129784"/>
            <a:ext cx="9451425" cy="687111"/>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 name="Picture 5" descr="&quot; &quot;">
            <a:extLst>
              <a:ext uri="{FF2B5EF4-FFF2-40B4-BE49-F238E27FC236}">
                <a16:creationId xmlns:a16="http://schemas.microsoft.com/office/drawing/2014/main" id="{42EEB4FA-EC18-374F-8CE6-BB5F8A87DB85}"/>
              </a:ext>
            </a:extLst>
          </p:cNvPr>
          <p:cNvPicPr>
            <a:picLocks noChangeAspect="1"/>
          </p:cNvPicPr>
          <p:nvPr userDrawn="1"/>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b="15035"/>
          <a:stretch/>
        </p:blipFill>
        <p:spPr>
          <a:xfrm>
            <a:off x="1469629" y="5149334"/>
            <a:ext cx="727859" cy="618420"/>
          </a:xfrm>
          <a:prstGeom prst="rect">
            <a:avLst/>
          </a:prstGeom>
        </p:spPr>
      </p:pic>
      <p:sp>
        <p:nvSpPr>
          <p:cNvPr id="34" name="Content Placeholder 5"/>
          <p:cNvSpPr>
            <a:spLocks noGrp="1"/>
          </p:cNvSpPr>
          <p:nvPr>
            <p:ph sz="quarter" idx="17"/>
          </p:nvPr>
        </p:nvSpPr>
        <p:spPr>
          <a:xfrm>
            <a:off x="2286000" y="5257800"/>
            <a:ext cx="1292225" cy="685800"/>
          </a:xfrm>
        </p:spPr>
        <p:txBody>
          <a:bodyPr>
            <a:noAutofit/>
          </a:bodyPr>
          <a:lstStyle>
            <a:lvl1pPr marL="0" indent="0">
              <a:buNone/>
              <a:defRPr sz="2400" b="1"/>
            </a:lvl1pPr>
          </a:lstStyle>
          <a:p>
            <a:pPr lvl="0"/>
            <a:r>
              <a:rPr lang="en-US"/>
              <a:t>Edit Master</a:t>
            </a:r>
          </a:p>
        </p:txBody>
      </p:sp>
      <p:grpSp>
        <p:nvGrpSpPr>
          <p:cNvPr id="42" name="Group 5"/>
          <p:cNvGrpSpPr/>
          <p:nvPr userDrawn="1"/>
        </p:nvGrpSpPr>
        <p:grpSpPr>
          <a:xfrm>
            <a:off x="3781860" y="5329483"/>
            <a:ext cx="674502" cy="309317"/>
            <a:chOff x="3781860" y="5329483"/>
            <a:chExt cx="674502" cy="309317"/>
          </a:xfrm>
        </p:grpSpPr>
        <p:sp>
          <p:nvSpPr>
            <p:cNvPr id="36" name="Right Arrow 5" descr="&quot; &quot;">
              <a:extLst>
                <a:ext uri="{FF2B5EF4-FFF2-40B4-BE49-F238E27FC236}">
                  <a16:creationId xmlns:a16="http://schemas.microsoft.com/office/drawing/2014/main" id="{8345FEEA-C542-9B4E-AEF3-3D5CEF9197FC}"/>
                </a:ext>
              </a:extLst>
            </p:cNvPr>
            <p:cNvSpPr/>
            <p:nvPr userDrawn="1"/>
          </p:nvSpPr>
          <p:spPr>
            <a:xfrm>
              <a:off x="3781860" y="5329483"/>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5" descr="&quot; &quot;">
              <a:extLst>
                <a:ext uri="{FF2B5EF4-FFF2-40B4-BE49-F238E27FC236}">
                  <a16:creationId xmlns:a16="http://schemas.microsoft.com/office/drawing/2014/main" id="{F06050F9-7E34-4E90-85F1-ADA3F727F5BF}"/>
                </a:ext>
                <a:ext uri="{C183D7F6-B498-43B3-948B-1728B52AA6E4}">
                  <adec:decorative xmlns:adec="http://schemas.microsoft.com/office/drawing/2017/decorative" val="1"/>
                </a:ext>
              </a:extLst>
            </p:cNvPr>
            <p:cNvCxnSpPr/>
            <p:nvPr userDrawn="1"/>
          </p:nvCxnSpPr>
          <p:spPr>
            <a:xfrm>
              <a:off x="3797994" y="5463258"/>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7" name="Text Placeholder 5"/>
          <p:cNvSpPr>
            <a:spLocks noGrp="1"/>
          </p:cNvSpPr>
          <p:nvPr>
            <p:ph type="body" sz="quarter" idx="22"/>
          </p:nvPr>
        </p:nvSpPr>
        <p:spPr>
          <a:xfrm>
            <a:off x="4574301" y="512978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6" name="Slide Number Placeholder 4"/>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373726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6172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3"/>
          </p:nvPr>
        </p:nvSpPr>
        <p:spPr>
          <a:xfrm>
            <a:off x="841248" y="6016752"/>
            <a:ext cx="9528048" cy="548640"/>
          </a:xfrm>
        </p:spPr>
        <p:txBody>
          <a:bodyPr>
            <a:noAutofit/>
          </a:bodyPr>
          <a:lstStyle>
            <a:lvl1pPr marL="0" indent="0">
              <a:spcBef>
                <a:spcPts val="0"/>
              </a:spcBef>
              <a:buNone/>
              <a:defRPr sz="1400"/>
            </a:lvl1pPr>
            <a:lvl2pPr marL="457200" indent="0">
              <a:spcBef>
                <a:spcPts val="0"/>
              </a:spcBef>
              <a:buNone/>
              <a:defRPr sz="1400"/>
            </a:lvl2pPr>
            <a:lvl3pPr marL="914400" indent="0">
              <a:spcBef>
                <a:spcPts val="0"/>
              </a:spcBef>
              <a:buNone/>
              <a:defRPr sz="1400"/>
            </a:lvl3pPr>
            <a:lvl4pPr marL="1371600" indent="0">
              <a:spcBef>
                <a:spcPts val="0"/>
              </a:spcBef>
              <a:buNone/>
              <a:defRPr sz="1400"/>
            </a:lvl4pPr>
            <a:lvl5pPr marL="1828800" indent="0">
              <a:spcBef>
                <a:spcPts val="0"/>
              </a:spcBef>
              <a:buNone/>
              <a:defRPr sz="1400"/>
            </a:lvl5pPr>
          </a:lstStyle>
          <a:p>
            <a:pPr lvl="0"/>
            <a:endParaRPr lang="en-US"/>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6408668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On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idx="1"/>
          </p:nvPr>
        </p:nvSpPr>
        <p:spPr>
          <a:xfrm>
            <a:off x="838200" y="144780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3"/>
          </p:nvPr>
        </p:nvSpPr>
        <p:spPr>
          <a:xfrm>
            <a:off x="841248" y="6016752"/>
            <a:ext cx="9528048" cy="548640"/>
          </a:xfrm>
        </p:spPr>
        <p:txBody>
          <a:bodyPr>
            <a:normAutofit/>
          </a:bodyPr>
          <a:lstStyle>
            <a:lvl1pPr marL="0" indent="0">
              <a:spcBef>
                <a:spcPts val="0"/>
              </a:spcBef>
              <a:buNone/>
              <a:defRPr sz="1400"/>
            </a:lvl1pPr>
          </a:lstStyle>
          <a:p>
            <a:pPr lvl="0"/>
            <a:endParaRPr lang="en-US"/>
          </a:p>
        </p:txBody>
      </p:sp>
      <p:sp>
        <p:nvSpPr>
          <p:cNvPr id="6" name="Slide Number Placeholder 5"/>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85901122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Wid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8" name="Content Placeholder 3"/>
          <p:cNvSpPr>
            <a:spLocks noGrp="1"/>
          </p:cNvSpPr>
          <p:nvPr>
            <p:ph sz="quarter" idx="14"/>
          </p:nvPr>
        </p:nvSpPr>
        <p:spPr>
          <a:xfrm>
            <a:off x="838200" y="1115568"/>
            <a:ext cx="10515600" cy="68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idx="1"/>
          </p:nvPr>
        </p:nvSpPr>
        <p:spPr>
          <a:xfrm>
            <a:off x="838200" y="1828800"/>
            <a:ext cx="10515600" cy="397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5"/>
          <p:cNvSpPr>
            <a:spLocks noGrp="1"/>
          </p:cNvSpPr>
          <p:nvPr>
            <p:ph type="body" sz="quarter" idx="13"/>
          </p:nvPr>
        </p:nvSpPr>
        <p:spPr>
          <a:xfrm>
            <a:off x="841248" y="6016752"/>
            <a:ext cx="9528048" cy="548640"/>
          </a:xfrm>
        </p:spPr>
        <p:txBody>
          <a:bodyPr>
            <a:normAutofit/>
          </a:bodyPr>
          <a:lstStyle>
            <a:lvl1pPr marL="0" indent="0">
              <a:spcBef>
                <a:spcPts val="0"/>
              </a:spcBef>
              <a:buNone/>
              <a:defRPr sz="1400"/>
            </a:lvl1pPr>
          </a:lstStyle>
          <a:p>
            <a:pPr lvl="0"/>
            <a:endParaRPr lang="en-US"/>
          </a:p>
        </p:txBody>
      </p:sp>
      <p:sp>
        <p:nvSpPr>
          <p:cNvPr id="6" name="Slide Number Placeholder 6"/>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7019887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6172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9664556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wo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6172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3"/>
          </p:nvPr>
        </p:nvSpPr>
        <p:spPr>
          <a:xfrm>
            <a:off x="841248" y="6016752"/>
            <a:ext cx="9528048" cy="548640"/>
          </a:xfrm>
        </p:spPr>
        <p:txBody>
          <a:bodyPr>
            <a:noAutofit/>
          </a:bodyPr>
          <a:lstStyle>
            <a:lvl1pPr marL="0" indent="0">
              <a:spcBef>
                <a:spcPts val="0"/>
              </a:spcBef>
              <a:buNone/>
              <a:defRPr sz="1400"/>
            </a:lvl1pPr>
            <a:lvl2pPr marL="457200" indent="0">
              <a:spcBef>
                <a:spcPts val="0"/>
              </a:spcBef>
              <a:buNone/>
              <a:defRPr sz="1400"/>
            </a:lvl2pPr>
            <a:lvl3pPr marL="914400" indent="0">
              <a:spcBef>
                <a:spcPts val="0"/>
              </a:spcBef>
              <a:buNone/>
              <a:defRPr sz="1400"/>
            </a:lvl3pPr>
            <a:lvl4pPr marL="1371600" indent="0">
              <a:spcBef>
                <a:spcPts val="0"/>
              </a:spcBef>
              <a:buNone/>
              <a:defRPr sz="1400"/>
            </a:lvl4pPr>
            <a:lvl5pPr marL="1828800" indent="0">
              <a:spcBef>
                <a:spcPts val="0"/>
              </a:spcBef>
              <a:buNone/>
              <a:defRPr sz="1400"/>
            </a:lvl5pPr>
          </a:lstStyle>
          <a:p>
            <a:pPr lvl="0"/>
            <a:endParaRPr lang="en-US"/>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401693293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Wid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10515600" cy="32552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838200" y="4700016"/>
            <a:ext cx="10515600" cy="1225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1214419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wo Content and One Content 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3"/>
          </p:nvPr>
        </p:nvSpPr>
        <p:spPr>
          <a:xfrm>
            <a:off x="6172200" y="1444752"/>
            <a:ext cx="5184648" cy="5486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6172200" y="2133600"/>
            <a:ext cx="5181600" cy="3662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9544656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wo Content One Content 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3"/>
          </p:nvPr>
        </p:nvSpPr>
        <p:spPr>
          <a:xfrm>
            <a:off x="6172200" y="1444752"/>
            <a:ext cx="5184648" cy="5486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6172200" y="2133600"/>
            <a:ext cx="5181600" cy="3662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43743857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wo Titled Content Three Pictures">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726948" y="1252537"/>
            <a:ext cx="4572000" cy="45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a"/>
          <p:cNvSpPr>
            <a:spLocks noGrp="1"/>
          </p:cNvSpPr>
          <p:nvPr>
            <p:ph sz="quarter" idx="17"/>
          </p:nvPr>
        </p:nvSpPr>
        <p:spPr>
          <a:xfrm>
            <a:off x="841248" y="1895474"/>
            <a:ext cx="4343400" cy="4352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3"/>
          </p:nvPr>
        </p:nvSpPr>
        <p:spPr>
          <a:xfrm>
            <a:off x="6705600" y="1262428"/>
            <a:ext cx="4572000" cy="457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a"/>
          <p:cNvSpPr>
            <a:spLocks noGrp="1"/>
          </p:cNvSpPr>
          <p:nvPr>
            <p:ph sz="half" idx="2"/>
          </p:nvPr>
        </p:nvSpPr>
        <p:spPr>
          <a:xfrm>
            <a:off x="7616952" y="1895854"/>
            <a:ext cx="3660648" cy="3951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4b.1" descr="&quot; &quot;"/>
          <p:cNvSpPr>
            <a:spLocks noGrp="1"/>
          </p:cNvSpPr>
          <p:nvPr>
            <p:ph type="pic" sz="quarter" idx="14"/>
          </p:nvPr>
        </p:nvSpPr>
        <p:spPr>
          <a:xfrm>
            <a:off x="6705600" y="2157984"/>
            <a:ext cx="685800" cy="685800"/>
          </a:xfrm>
        </p:spPr>
        <p:txBody>
          <a:bodyPr/>
          <a:lstStyle/>
          <a:p>
            <a:endParaRPr lang="en-US"/>
          </a:p>
        </p:txBody>
      </p:sp>
      <p:sp>
        <p:nvSpPr>
          <p:cNvPr id="11" name="Picture Placeholder 4b.2" descr="&quot; &quot;"/>
          <p:cNvSpPr>
            <a:spLocks noGrp="1"/>
          </p:cNvSpPr>
          <p:nvPr>
            <p:ph type="pic" sz="quarter" idx="15"/>
          </p:nvPr>
        </p:nvSpPr>
        <p:spPr>
          <a:xfrm>
            <a:off x="6705600" y="3364992"/>
            <a:ext cx="685800" cy="685800"/>
          </a:xfrm>
        </p:spPr>
        <p:txBody>
          <a:bodyPr/>
          <a:lstStyle/>
          <a:p>
            <a:endParaRPr lang="en-US"/>
          </a:p>
        </p:txBody>
      </p:sp>
      <p:sp>
        <p:nvSpPr>
          <p:cNvPr id="12" name="Picture Placeholder 4b.3" descr="&quot; &quot;"/>
          <p:cNvSpPr>
            <a:spLocks noGrp="1"/>
          </p:cNvSpPr>
          <p:nvPr>
            <p:ph type="pic" sz="quarter" idx="16"/>
          </p:nvPr>
        </p:nvSpPr>
        <p:spPr>
          <a:xfrm>
            <a:off x="6720254" y="4572000"/>
            <a:ext cx="685800" cy="685800"/>
          </a:xfrm>
        </p:spPr>
        <p:txBody>
          <a:bodyPr/>
          <a:lstStyle/>
          <a:p>
            <a:endParaRPr lang="en-US"/>
          </a:p>
        </p:txBody>
      </p:sp>
      <p:sp>
        <p:nvSpPr>
          <p:cNvPr id="7"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9226858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2746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6172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3"/>
          </p:nvPr>
        </p:nvSpPr>
        <p:spPr>
          <a:xfrm>
            <a:off x="841248" y="4350748"/>
            <a:ext cx="5184648" cy="21396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1715684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hree Wid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179576"/>
            <a:ext cx="105156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228600" y="3118103"/>
            <a:ext cx="11704320" cy="25968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3"/>
          </p:nvPr>
        </p:nvSpPr>
        <p:spPr>
          <a:xfrm>
            <a:off x="3959352" y="5212080"/>
            <a:ext cx="4645152" cy="10149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56137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Wid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10515600" cy="32552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838200" y="4700016"/>
            <a:ext cx="10515600" cy="1225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57242550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hre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432816" y="1444752"/>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4331208" y="1444752"/>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3"/>
          </p:nvPr>
        </p:nvSpPr>
        <p:spPr>
          <a:xfrm>
            <a:off x="8229600" y="1444752"/>
            <a:ext cx="3529584"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412586521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ix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18288" y="1444752"/>
            <a:ext cx="19659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half" idx="15"/>
          </p:nvPr>
        </p:nvSpPr>
        <p:spPr>
          <a:xfrm>
            <a:off x="2057400" y="1444752"/>
            <a:ext cx="19659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4096512" y="1444752"/>
            <a:ext cx="19659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6"/>
          <p:cNvSpPr>
            <a:spLocks noGrp="1"/>
          </p:cNvSpPr>
          <p:nvPr>
            <p:ph sz="half" idx="16"/>
          </p:nvPr>
        </p:nvSpPr>
        <p:spPr>
          <a:xfrm>
            <a:off x="6135624" y="1444752"/>
            <a:ext cx="19659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7"/>
          <p:cNvSpPr>
            <a:spLocks noGrp="1"/>
          </p:cNvSpPr>
          <p:nvPr>
            <p:ph sz="quarter" idx="13"/>
          </p:nvPr>
        </p:nvSpPr>
        <p:spPr>
          <a:xfrm>
            <a:off x="8174736" y="1444752"/>
            <a:ext cx="1965960"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8"/>
          <p:cNvSpPr>
            <a:spLocks noGrp="1"/>
          </p:cNvSpPr>
          <p:nvPr>
            <p:ph sz="quarter" idx="17"/>
          </p:nvPr>
        </p:nvSpPr>
        <p:spPr>
          <a:xfrm>
            <a:off x="10213848" y="1444752"/>
            <a:ext cx="1965960"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9"/>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a:p>
        </p:txBody>
      </p:sp>
      <p:sp>
        <p:nvSpPr>
          <p:cNvPr id="7" name="Slide Number Placeholder 10"/>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3159745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agline Three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a:spLocks noGrp="1"/>
          </p:cNvSpPr>
          <p:nvPr>
            <p:ph sz="quarter" idx="15"/>
          </p:nvPr>
        </p:nvSpPr>
        <p:spPr>
          <a:xfrm>
            <a:off x="841248" y="1066800"/>
            <a:ext cx="10515600" cy="457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sz="half" idx="1"/>
          </p:nvPr>
        </p:nvSpPr>
        <p:spPr>
          <a:xfrm>
            <a:off x="432816" y="1524000"/>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4331208" y="1524000"/>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6"/>
          <p:cNvSpPr>
            <a:spLocks noGrp="1"/>
          </p:cNvSpPr>
          <p:nvPr>
            <p:ph sz="quarter" idx="13"/>
          </p:nvPr>
        </p:nvSpPr>
        <p:spPr>
          <a:xfrm>
            <a:off x="8229600" y="1524000"/>
            <a:ext cx="3529584"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a:p>
        </p:txBody>
      </p:sp>
      <p:sp>
        <p:nvSpPr>
          <p:cNvPr id="7" name="Slide Number Placeholder 8"/>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7392784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hart Blue Source 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41248" y="1371600"/>
            <a:ext cx="7607808" cy="44439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8796528" y="1371600"/>
            <a:ext cx="3026664" cy="4443984"/>
          </a:xfrm>
          <a:pattFill prst="pct25">
            <a:fgClr>
              <a:srgbClr val="CCDDF1"/>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3"/>
          </p:nvPr>
        </p:nvSpPr>
        <p:spPr>
          <a:xfrm>
            <a:off x="841248" y="6016752"/>
            <a:ext cx="9528048" cy="548640"/>
          </a:xfrm>
        </p:spPr>
        <p:txBody>
          <a:bodyPr>
            <a:noAutofit/>
          </a:bodyPr>
          <a:lstStyle>
            <a:lvl1pPr marL="0" indent="0">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endParaRPr lang="en-US"/>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6646959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Picture Banner Blue 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11" name="Picture Placeholder 3"/>
          <p:cNvSpPr>
            <a:spLocks noGrp="1" noChangeAspect="1"/>
          </p:cNvSpPr>
          <p:nvPr>
            <p:ph type="pic" sz="quarter" idx="14"/>
          </p:nvPr>
        </p:nvSpPr>
        <p:spPr>
          <a:xfrm>
            <a:off x="838200" y="1133856"/>
            <a:ext cx="1033272" cy="1033272"/>
          </a:xfrm>
        </p:spPr>
        <p:txBody>
          <a:bodyPr/>
          <a:lstStyle/>
          <a:p>
            <a:endParaRPr lang="en-US"/>
          </a:p>
        </p:txBody>
      </p:sp>
      <p:sp>
        <p:nvSpPr>
          <p:cNvPr id="6" name="Content Placeholder 3"/>
          <p:cNvSpPr>
            <a:spLocks noGrp="1"/>
          </p:cNvSpPr>
          <p:nvPr>
            <p:ph sz="quarter" idx="13"/>
          </p:nvPr>
        </p:nvSpPr>
        <p:spPr>
          <a:xfrm>
            <a:off x="1981200" y="1115568"/>
            <a:ext cx="9375648" cy="10698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sz="half" idx="1"/>
          </p:nvPr>
        </p:nvSpPr>
        <p:spPr>
          <a:xfrm>
            <a:off x="838200" y="2334768"/>
            <a:ext cx="439216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5376672" y="2334769"/>
            <a:ext cx="6812280" cy="3037060"/>
          </a:xfrm>
          <a:pattFill prst="pct25">
            <a:fgClr>
              <a:srgbClr val="CCDDF1"/>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6"/>
          <p:cNvSpPr>
            <a:spLocks noGrp="1"/>
          </p:cNvSpPr>
          <p:nvPr>
            <p:ph sz="quarter" idx="15"/>
          </p:nvPr>
        </p:nvSpPr>
        <p:spPr>
          <a:xfrm>
            <a:off x="5376863" y="5521182"/>
            <a:ext cx="4986337" cy="7272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7192326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One Blue 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1652016" y="1307592"/>
            <a:ext cx="4901184" cy="3127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7434072" y="1344168"/>
            <a:ext cx="4343400" cy="4306824"/>
          </a:xfrm>
          <a:pattFill prst="pct25">
            <a:fgClr>
              <a:srgbClr val="CCDDF1"/>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3"/>
          </p:nvPr>
        </p:nvSpPr>
        <p:spPr>
          <a:xfrm>
            <a:off x="841248" y="4486656"/>
            <a:ext cx="6501384" cy="923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6"/>
          <p:cNvSpPr>
            <a:spLocks noGrp="1"/>
          </p:cNvSpPr>
          <p:nvPr>
            <p:ph sz="quarter" idx="15"/>
          </p:nvPr>
        </p:nvSpPr>
        <p:spPr>
          <a:xfrm>
            <a:off x="841248" y="5715000"/>
            <a:ext cx="9528048" cy="640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42670143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One Blue Three Caption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6" name="Content Placeholder 3"/>
          <p:cNvSpPr>
            <a:spLocks noGrp="1"/>
          </p:cNvSpPr>
          <p:nvPr>
            <p:ph sz="quarter" idx="13"/>
          </p:nvPr>
        </p:nvSpPr>
        <p:spPr>
          <a:xfrm>
            <a:off x="841248" y="1298448"/>
            <a:ext cx="5705856" cy="10698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sz="half" idx="1"/>
          </p:nvPr>
        </p:nvSpPr>
        <p:spPr>
          <a:xfrm>
            <a:off x="841248" y="2438400"/>
            <a:ext cx="5705856"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p:cNvSpPr>
            <a:spLocks noGrp="1"/>
          </p:cNvSpPr>
          <p:nvPr>
            <p:ph type="body" sz="quarter" idx="16"/>
          </p:nvPr>
        </p:nvSpPr>
        <p:spPr>
          <a:xfrm>
            <a:off x="838200" y="5105400"/>
            <a:ext cx="5708650" cy="454025"/>
          </a:xfrm>
        </p:spPr>
        <p:txBody>
          <a:bodyPr>
            <a:noAutofit/>
          </a:bodyPr>
          <a:lstStyle>
            <a:lvl1pPr marL="0" indent="0">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endParaRPr lang="en-US"/>
          </a:p>
        </p:txBody>
      </p:sp>
      <p:sp>
        <p:nvSpPr>
          <p:cNvPr id="4" name="Content Placeholder 5"/>
          <p:cNvSpPr>
            <a:spLocks noGrp="1"/>
          </p:cNvSpPr>
          <p:nvPr>
            <p:ph sz="half" idx="2"/>
          </p:nvPr>
        </p:nvSpPr>
        <p:spPr>
          <a:xfrm>
            <a:off x="6574536" y="1115568"/>
            <a:ext cx="5513832" cy="4464068"/>
          </a:xfrm>
          <a:pattFill prst="pct25">
            <a:fgClr>
              <a:srgbClr val="CCDDF1"/>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6"/>
          <p:cNvSpPr>
            <a:spLocks noGrp="1"/>
          </p:cNvSpPr>
          <p:nvPr>
            <p:ph sz="quarter" idx="15"/>
          </p:nvPr>
        </p:nvSpPr>
        <p:spPr>
          <a:xfrm>
            <a:off x="841248" y="5715000"/>
            <a:ext cx="9528048" cy="640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60978004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lue Banner Three Picture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609599" y="1133856"/>
            <a:ext cx="849965"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1518136"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3b.1" descr="&quot; &quot;"/>
          <p:cNvSpPr>
            <a:spLocks noGrp="1" noChangeAspect="1"/>
          </p:cNvSpPr>
          <p:nvPr>
            <p:ph type="pic" sz="quarter" idx="18"/>
          </p:nvPr>
        </p:nvSpPr>
        <p:spPr>
          <a:xfrm>
            <a:off x="4294162" y="1133856"/>
            <a:ext cx="849966" cy="850392"/>
          </a:xfrm>
        </p:spPr>
        <p:txBody>
          <a:bodyPr/>
          <a:lstStyle>
            <a:lvl1pPr marL="0" indent="0">
              <a:buNone/>
              <a:defRPr/>
            </a:lvl1pPr>
          </a:lstStyle>
          <a:p>
            <a:endParaRPr lang="en-US"/>
          </a:p>
        </p:txBody>
      </p:sp>
      <p:sp>
        <p:nvSpPr>
          <p:cNvPr id="11" name="Text Placeholder 3b.2"/>
          <p:cNvSpPr>
            <a:spLocks noGrp="1"/>
          </p:cNvSpPr>
          <p:nvPr>
            <p:ph type="body" sz="quarter" idx="13"/>
          </p:nvPr>
        </p:nvSpPr>
        <p:spPr>
          <a:xfrm>
            <a:off x="5210908"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3c.1" descr="&quot; &quot;"/>
          <p:cNvSpPr>
            <a:spLocks noGrp="1" noChangeAspect="1"/>
          </p:cNvSpPr>
          <p:nvPr>
            <p:ph type="pic" sz="quarter" idx="19"/>
          </p:nvPr>
        </p:nvSpPr>
        <p:spPr>
          <a:xfrm>
            <a:off x="7981540" y="1133856"/>
            <a:ext cx="849966" cy="850392"/>
          </a:xfrm>
        </p:spPr>
        <p:txBody>
          <a:bodyPr/>
          <a:lstStyle>
            <a:lvl1pPr marL="0" indent="0">
              <a:buNone/>
              <a:defRPr/>
            </a:lvl1pPr>
          </a:lstStyle>
          <a:p>
            <a:endParaRPr lang="en-US"/>
          </a:p>
        </p:txBody>
      </p:sp>
      <p:sp>
        <p:nvSpPr>
          <p:cNvPr id="13" name="Text Placeholder 3c.2"/>
          <p:cNvSpPr>
            <a:spLocks noGrp="1"/>
          </p:cNvSpPr>
          <p:nvPr>
            <p:ph type="body" sz="quarter" idx="14"/>
          </p:nvPr>
        </p:nvSpPr>
        <p:spPr>
          <a:xfrm>
            <a:off x="8891954"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36687371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lue Banner Two Picture 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1606063" y="1133856"/>
            <a:ext cx="849965"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2514600"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3b.1" descr="&quot; &quot;"/>
          <p:cNvSpPr>
            <a:spLocks noGrp="1" noChangeAspect="1"/>
          </p:cNvSpPr>
          <p:nvPr>
            <p:ph type="pic" sz="quarter" idx="18"/>
          </p:nvPr>
        </p:nvSpPr>
        <p:spPr>
          <a:xfrm>
            <a:off x="7008054" y="1133856"/>
            <a:ext cx="849966" cy="850392"/>
          </a:xfrm>
        </p:spPr>
        <p:txBody>
          <a:bodyPr/>
          <a:lstStyle>
            <a:lvl1pPr marL="0" indent="0">
              <a:buNone/>
              <a:defRPr/>
            </a:lvl1pPr>
          </a:lstStyle>
          <a:p>
            <a:endParaRPr lang="en-US"/>
          </a:p>
        </p:txBody>
      </p:sp>
      <p:sp>
        <p:nvSpPr>
          <p:cNvPr id="11" name="Text Placeholder 3b.2"/>
          <p:cNvSpPr>
            <a:spLocks noGrp="1"/>
          </p:cNvSpPr>
          <p:nvPr>
            <p:ph type="body" sz="quarter" idx="13"/>
          </p:nvPr>
        </p:nvSpPr>
        <p:spPr>
          <a:xfrm>
            <a:off x="7924800"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10515600" cy="274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841248" y="5102352"/>
            <a:ext cx="9528048" cy="10972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333278077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lue Banner Two Picture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609599" y="1133856"/>
            <a:ext cx="849965"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1752600"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2"/>
          <p:cNvSpPr>
            <a:spLocks noGrp="1"/>
          </p:cNvSpPr>
          <p:nvPr>
            <p:ph type="body" sz="quarter" idx="13"/>
          </p:nvPr>
        </p:nvSpPr>
        <p:spPr>
          <a:xfrm>
            <a:off x="4753708"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2"/>
          <p:cNvSpPr>
            <a:spLocks noGrp="1"/>
          </p:cNvSpPr>
          <p:nvPr>
            <p:ph type="body" sz="quarter" idx="14"/>
          </p:nvPr>
        </p:nvSpPr>
        <p:spPr>
          <a:xfrm>
            <a:off x="7748954"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3c.1" descr="&quot; &quot;"/>
          <p:cNvSpPr>
            <a:spLocks noGrp="1" noChangeAspect="1"/>
          </p:cNvSpPr>
          <p:nvPr>
            <p:ph type="pic" sz="quarter" idx="19"/>
          </p:nvPr>
        </p:nvSpPr>
        <p:spPr>
          <a:xfrm>
            <a:off x="10744200" y="1133856"/>
            <a:ext cx="849966" cy="850392"/>
          </a:xfrm>
        </p:spPr>
        <p:txBody>
          <a:bodyPr/>
          <a:lstStyle>
            <a:lvl1pPr marL="0" indent="0">
              <a:buNone/>
              <a:defRPr/>
            </a:lvl1pPr>
          </a:lstStyle>
          <a:p>
            <a:endParaRPr lang="en-US"/>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396984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and One Content 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3"/>
          </p:nvPr>
        </p:nvSpPr>
        <p:spPr>
          <a:xfrm>
            <a:off x="6172200" y="1444752"/>
            <a:ext cx="5184648" cy="5486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6172200" y="2133600"/>
            <a:ext cx="5181600" cy="3662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15769348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ue Banner Two Picture Seve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1225296"/>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381000" y="1133856"/>
            <a:ext cx="849965"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1464905" y="1115568"/>
            <a:ext cx="2148840"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2"/>
          <p:cNvSpPr>
            <a:spLocks noGrp="1"/>
          </p:cNvSpPr>
          <p:nvPr>
            <p:ph type="body" sz="quarter" idx="13"/>
          </p:nvPr>
        </p:nvSpPr>
        <p:spPr>
          <a:xfrm>
            <a:off x="3828661" y="1115568"/>
            <a:ext cx="2148840"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2"/>
          <p:cNvSpPr>
            <a:spLocks noGrp="1"/>
          </p:cNvSpPr>
          <p:nvPr>
            <p:ph type="body" sz="quarter" idx="14"/>
          </p:nvPr>
        </p:nvSpPr>
        <p:spPr>
          <a:xfrm>
            <a:off x="8519160" y="1114424"/>
            <a:ext cx="2148840"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3c.1" descr="&quot; &quot;"/>
          <p:cNvSpPr>
            <a:spLocks noGrp="1" noChangeAspect="1"/>
          </p:cNvSpPr>
          <p:nvPr>
            <p:ph type="pic" sz="quarter" idx="19"/>
          </p:nvPr>
        </p:nvSpPr>
        <p:spPr>
          <a:xfrm>
            <a:off x="10915261" y="1133856"/>
            <a:ext cx="849966" cy="850392"/>
          </a:xfrm>
        </p:spPr>
        <p:txBody>
          <a:bodyPr/>
          <a:lstStyle>
            <a:lvl1pPr marL="0" indent="0">
              <a:buNone/>
              <a:defRPr/>
            </a:lvl1pPr>
          </a:lstStyle>
          <a:p>
            <a:endParaRPr lang="en-US"/>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
        <p:nvSpPr>
          <p:cNvPr id="8" name="Content Placeholder 7"/>
          <p:cNvSpPr>
            <a:spLocks noGrp="1"/>
          </p:cNvSpPr>
          <p:nvPr>
            <p:ph sz="quarter" idx="20"/>
          </p:nvPr>
        </p:nvSpPr>
        <p:spPr>
          <a:xfrm>
            <a:off x="6172200" y="1115568"/>
            <a:ext cx="2148840"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01568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ue Banner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3a"/>
          <p:cNvSpPr>
            <a:spLocks noGrp="1"/>
          </p:cNvSpPr>
          <p:nvPr>
            <p:ph type="body" sz="quarter" idx="12"/>
          </p:nvPr>
        </p:nvSpPr>
        <p:spPr>
          <a:xfrm>
            <a:off x="1084382"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
          <p:cNvSpPr>
            <a:spLocks noGrp="1"/>
          </p:cNvSpPr>
          <p:nvPr>
            <p:ph type="body" sz="quarter" idx="13"/>
          </p:nvPr>
        </p:nvSpPr>
        <p:spPr>
          <a:xfrm>
            <a:off x="4777154"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
          <p:cNvSpPr>
            <a:spLocks noGrp="1"/>
          </p:cNvSpPr>
          <p:nvPr>
            <p:ph type="body" sz="quarter" idx="14"/>
          </p:nvPr>
        </p:nvSpPr>
        <p:spPr>
          <a:xfrm>
            <a:off x="8458200"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420243652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ue Banner Fiv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3a"/>
          <p:cNvSpPr>
            <a:spLocks noGrp="1"/>
          </p:cNvSpPr>
          <p:nvPr>
            <p:ph type="body" sz="quarter" idx="12"/>
          </p:nvPr>
        </p:nvSpPr>
        <p:spPr>
          <a:xfrm>
            <a:off x="1084382"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
          <p:cNvSpPr>
            <a:spLocks noGrp="1"/>
          </p:cNvSpPr>
          <p:nvPr>
            <p:ph type="body" sz="quarter" idx="13"/>
          </p:nvPr>
        </p:nvSpPr>
        <p:spPr>
          <a:xfrm>
            <a:off x="4777154"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
          <p:cNvSpPr>
            <a:spLocks noGrp="1"/>
          </p:cNvSpPr>
          <p:nvPr>
            <p:ph type="body" sz="quarter" idx="14"/>
          </p:nvPr>
        </p:nvSpPr>
        <p:spPr>
          <a:xfrm>
            <a:off x="8458200"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5157216" cy="42958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65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100484264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anner Fiv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9" name="Text Placeholder 3a"/>
          <p:cNvSpPr>
            <a:spLocks noGrp="1"/>
          </p:cNvSpPr>
          <p:nvPr>
            <p:ph type="body" sz="quarter" idx="12"/>
          </p:nvPr>
        </p:nvSpPr>
        <p:spPr>
          <a:xfrm>
            <a:off x="1084382"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
          <p:cNvSpPr>
            <a:spLocks noGrp="1"/>
          </p:cNvSpPr>
          <p:nvPr>
            <p:ph type="body" sz="quarter" idx="13"/>
          </p:nvPr>
        </p:nvSpPr>
        <p:spPr>
          <a:xfrm>
            <a:off x="4777154"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
          <p:cNvSpPr>
            <a:spLocks noGrp="1"/>
          </p:cNvSpPr>
          <p:nvPr>
            <p:ph type="body" sz="quarter" idx="14"/>
          </p:nvPr>
        </p:nvSpPr>
        <p:spPr>
          <a:xfrm>
            <a:off x="8458200"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5157216" cy="42958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65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11988939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
            <a:ext cx="10515600" cy="1066800"/>
          </a:xfrm>
        </p:spPr>
        <p:txBody>
          <a:bodyPr/>
          <a:lstStyle>
            <a:lvl1pPr>
              <a:lnSpc>
                <a:spcPct val="100000"/>
              </a:lnSpc>
              <a:defRPr/>
            </a:lvl1pPr>
          </a:lstStyle>
          <a:p>
            <a:r>
              <a:rPr lang="en-US"/>
              <a:t>Click to edit Master title style</a:t>
            </a:r>
          </a:p>
        </p:txBody>
      </p:sp>
      <p:cxnSp>
        <p:nvCxnSpPr>
          <p:cNvPr id="10"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Text Placeholder 3"/>
          <p:cNvSpPr>
            <a:spLocks noGrp="1"/>
          </p:cNvSpPr>
          <p:nvPr>
            <p:ph type="body" idx="1"/>
          </p:nvPr>
        </p:nvSpPr>
        <p:spPr>
          <a:xfrm>
            <a:off x="839788" y="1371600"/>
            <a:ext cx="5157787" cy="823912"/>
          </a:xfrm>
        </p:spPr>
        <p:txBody>
          <a:bodyPr anchor="b">
            <a:normAutofit/>
          </a:bodyPr>
          <a:lstStyle>
            <a:lvl1pPr marL="0" indent="0">
              <a:spcBef>
                <a:spcPts val="0"/>
              </a:spcBef>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195512"/>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371600"/>
            <a:ext cx="5183188" cy="823912"/>
          </a:xfrm>
        </p:spPr>
        <p:txBody>
          <a:bodyPr anchor="b">
            <a:normAutofit/>
          </a:bodyPr>
          <a:lstStyle>
            <a:lvl1pPr marL="0" indent="0">
              <a:spcBef>
                <a:spcPts val="0"/>
              </a:spcBef>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4"/>
          <p:cNvSpPr>
            <a:spLocks noGrp="1"/>
          </p:cNvSpPr>
          <p:nvPr>
            <p:ph sz="quarter" idx="4"/>
          </p:nvPr>
        </p:nvSpPr>
        <p:spPr>
          <a:xfrm>
            <a:off x="6172200" y="2195512"/>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1462478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069848"/>
          </a:xfrm>
        </p:spPr>
        <p:txBody>
          <a:bodyPr/>
          <a:lstStyle>
            <a:lvl1pPr>
              <a:lnSpc>
                <a:spcPct val="100000"/>
              </a:lnSpc>
              <a:defRPr/>
            </a:lvl1pPr>
          </a:lstStyle>
          <a:p>
            <a:r>
              <a:rPr lang="en-US"/>
              <a:t>Click to edit Master title style</a:t>
            </a:r>
          </a:p>
        </p:txBody>
      </p:sp>
      <p:sp>
        <p:nvSpPr>
          <p:cNvPr id="5" name="Slide Number Placeholder 2"/>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67858200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1"/>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5115295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lnSpc>
                <a:spcPct val="100000"/>
              </a:lnSpc>
              <a:defRPr sz="4000"/>
            </a:lvl1pPr>
          </a:lstStyle>
          <a:p>
            <a:r>
              <a:rPr lang="en-US"/>
              <a:t>Click to edit Master title style</a:t>
            </a:r>
          </a:p>
        </p:txBody>
      </p:sp>
      <p:sp>
        <p:nvSpPr>
          <p:cNvPr id="4" name="Text Placeholder 2"/>
          <p:cNvSpPr>
            <a:spLocks noGrp="1"/>
          </p:cNvSpPr>
          <p:nvPr>
            <p:ph type="body" sz="half" idx="2"/>
          </p:nvPr>
        </p:nvSpPr>
        <p:spPr>
          <a:xfrm>
            <a:off x="839788" y="2057400"/>
            <a:ext cx="3932237" cy="3811588"/>
          </a:xfrm>
        </p:spPr>
        <p:txBody>
          <a:bodyPr>
            <a:normAutofit/>
          </a:bodyPr>
          <a:lstStyle>
            <a:lvl1pPr marL="0" indent="0">
              <a:spcBef>
                <a:spcPts val="0"/>
              </a:spcBef>
              <a:buNone/>
              <a:defRPr sz="2200">
                <a:solidFill>
                  <a:srgbClr val="0F4D7B"/>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3"/>
          <p:cNvSpPr>
            <a:spLocks noGrp="1"/>
          </p:cNvSpPr>
          <p:nvPr>
            <p:ph idx="1"/>
          </p:nvPr>
        </p:nvSpPr>
        <p:spPr>
          <a:xfrm>
            <a:off x="5183188" y="987425"/>
            <a:ext cx="6172200" cy="4873625"/>
          </a:xfrm>
        </p:spPr>
        <p:txBody>
          <a:bodyPr/>
          <a:lstStyle>
            <a:lvl1pPr>
              <a:defRPr sz="2200"/>
            </a:lvl1pPr>
            <a:lvl2pPr>
              <a:defRPr sz="2000"/>
            </a:lvl2pPr>
            <a:lvl3pPr>
              <a:defRPr sz="1800"/>
            </a:lvl3pPr>
            <a:lvl4pPr>
              <a:defRPr sz="1600"/>
            </a:lvl4pPr>
            <a:lvl5pPr>
              <a:lnSpc>
                <a:spcPct val="100000"/>
              </a:lnSpc>
              <a:spcBef>
                <a:spcPts val="380"/>
              </a:spcBef>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4"/>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41229358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lnSpc>
                <a:spcPct val="100000"/>
              </a:lnSpc>
              <a:defRPr sz="4000"/>
            </a:lvl1pPr>
          </a:lstStyle>
          <a:p>
            <a:r>
              <a:rPr lang="en-US"/>
              <a:t>Click to edit Master title style</a:t>
            </a:r>
          </a:p>
        </p:txBody>
      </p:sp>
      <p:sp>
        <p:nvSpPr>
          <p:cNvPr id="4" name="Text Placeholder 2"/>
          <p:cNvSpPr>
            <a:spLocks noGrp="1"/>
          </p:cNvSpPr>
          <p:nvPr>
            <p:ph type="body" sz="half" idx="2"/>
          </p:nvPr>
        </p:nvSpPr>
        <p:spPr>
          <a:xfrm>
            <a:off x="839788" y="2057400"/>
            <a:ext cx="3932237" cy="3811588"/>
          </a:xfrm>
        </p:spPr>
        <p:txBody>
          <a:bodyPr>
            <a:normAutofit/>
          </a:bodyPr>
          <a:lstStyle>
            <a:lvl1pPr marL="0" indent="0">
              <a:spcBef>
                <a:spcPts val="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3"/>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4"/>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96572197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069848"/>
          </a:xfrm>
        </p:spPr>
        <p:txBody>
          <a:bodyPr/>
          <a:lstStyle/>
          <a:p>
            <a:r>
              <a:rPr lang="en-US"/>
              <a:t>Click to edit Master title style</a:t>
            </a:r>
          </a:p>
        </p:txBody>
      </p:sp>
      <p:sp>
        <p:nvSpPr>
          <p:cNvPr id="3" name="Vertical Text Placeholder 2"/>
          <p:cNvSpPr>
            <a:spLocks noGrp="1"/>
          </p:cNvSpPr>
          <p:nvPr>
            <p:ph type="body" orient="vert" idx="1"/>
          </p:nvPr>
        </p:nvSpPr>
        <p:spPr>
          <a:xfrm>
            <a:off x="838200" y="1444752"/>
            <a:ext cx="1051560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527893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One Content 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3"/>
          </p:nvPr>
        </p:nvSpPr>
        <p:spPr>
          <a:xfrm>
            <a:off x="6172200" y="1444752"/>
            <a:ext cx="5184648" cy="5486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6172200" y="2133600"/>
            <a:ext cx="5181600" cy="3662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79505280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07532937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247BF-1724-4FCC-ABD4-6F2637F5D005}"/>
              </a:ext>
            </a:extLst>
          </p:cNvPr>
          <p:cNvSpPr>
            <a:spLocks noGrp="1"/>
          </p:cNvSpPr>
          <p:nvPr>
            <p:ph type="title"/>
          </p:nvPr>
        </p:nvSpPr>
        <p:spPr/>
        <p:txBody>
          <a:bodyPr/>
          <a:lstStyle>
            <a:lvl1pPr algn="ctr">
              <a:defRPr/>
            </a:lvl1pPr>
          </a:lstStyle>
          <a:p>
            <a:r>
              <a:rPr lang="en-US"/>
              <a:t>Click to edit Master title style</a:t>
            </a:r>
          </a:p>
        </p:txBody>
      </p:sp>
      <p:sp>
        <p:nvSpPr>
          <p:cNvPr id="7" name="Slide Number Placeholder 6">
            <a:extLst>
              <a:ext uri="{FF2B5EF4-FFF2-40B4-BE49-F238E27FC236}">
                <a16:creationId xmlns:a16="http://schemas.microsoft.com/office/drawing/2014/main" id="{E690E1FD-CE1F-4C89-A771-3DCC40A8006B}"/>
              </a:ext>
            </a:extLst>
          </p:cNvPr>
          <p:cNvSpPr>
            <a:spLocks noGrp="1"/>
          </p:cNvSpPr>
          <p:nvPr>
            <p:ph type="sldNum" sz="quarter" idx="12"/>
          </p:nvPr>
        </p:nvSpPr>
        <p:spPr/>
        <p:txBody>
          <a:bodyPr/>
          <a:lstStyle/>
          <a:p>
            <a:fld id="{C7D939B5-D1D6-442B-960C-11410C62AFA7}" type="slidenum">
              <a:rPr lang="en-US" smtClean="0"/>
              <a:t>‹#›</a:t>
            </a:fld>
            <a:endParaRPr lang="en-US"/>
          </a:p>
        </p:txBody>
      </p:sp>
      <p:sp>
        <p:nvSpPr>
          <p:cNvPr id="6" name="Content Placeholder 5">
            <a:extLst>
              <a:ext uri="{FF2B5EF4-FFF2-40B4-BE49-F238E27FC236}">
                <a16:creationId xmlns:a16="http://schemas.microsoft.com/office/drawing/2014/main" id="{AF4464D8-962B-4998-AEE0-6127DBEF0099}"/>
              </a:ext>
            </a:extLst>
          </p:cNvPr>
          <p:cNvSpPr>
            <a:spLocks noGrp="1"/>
          </p:cNvSpPr>
          <p:nvPr>
            <p:ph sz="quarter" idx="13"/>
          </p:nvPr>
        </p:nvSpPr>
        <p:spPr>
          <a:xfrm>
            <a:off x="838200" y="1895254"/>
            <a:ext cx="10515600" cy="1255712"/>
          </a:xfrm>
        </p:spPr>
        <p:txBody>
          <a:bodyPr>
            <a:normAutofit/>
          </a:bodyPr>
          <a:lstStyle>
            <a:lvl1pPr algn="ctr">
              <a:defRPr sz="3500"/>
            </a:lvl1pPr>
            <a:lvl2pPr marL="49213" indent="0">
              <a:buNone/>
              <a:defRPr/>
            </a:lvl2pPr>
          </a:lstStyle>
          <a:p>
            <a:pPr lvl="0"/>
            <a:r>
              <a:rPr lang="en-US"/>
              <a:t>Click to edit Master text styles</a:t>
            </a:r>
          </a:p>
        </p:txBody>
      </p:sp>
      <p:sp>
        <p:nvSpPr>
          <p:cNvPr id="9" name="Content Placeholder 5">
            <a:extLst>
              <a:ext uri="{FF2B5EF4-FFF2-40B4-BE49-F238E27FC236}">
                <a16:creationId xmlns:a16="http://schemas.microsoft.com/office/drawing/2014/main" id="{066654EE-1DEC-4DA6-9B7B-8CB04D3FB718}"/>
              </a:ext>
            </a:extLst>
          </p:cNvPr>
          <p:cNvSpPr>
            <a:spLocks noGrp="1"/>
          </p:cNvSpPr>
          <p:nvPr>
            <p:ph sz="quarter" idx="14"/>
          </p:nvPr>
        </p:nvSpPr>
        <p:spPr>
          <a:xfrm>
            <a:off x="838200" y="3819210"/>
            <a:ext cx="10515600" cy="707214"/>
          </a:xfrm>
        </p:spPr>
        <p:txBody>
          <a:bodyPr>
            <a:normAutofit/>
          </a:bodyPr>
          <a:lstStyle>
            <a:lvl1pPr algn="ctr">
              <a:defRPr sz="3000"/>
            </a:lvl1pPr>
            <a:lvl2pPr marL="49213" indent="0">
              <a:buNone/>
              <a:defRPr/>
            </a:lvl2pPr>
          </a:lstStyle>
          <a:p>
            <a:pPr lvl="0"/>
            <a:r>
              <a:rPr lang="en-US"/>
              <a:t>Click to edit Master text styles</a:t>
            </a:r>
          </a:p>
        </p:txBody>
      </p:sp>
      <p:sp>
        <p:nvSpPr>
          <p:cNvPr id="10" name="Content Placeholder 5">
            <a:extLst>
              <a:ext uri="{FF2B5EF4-FFF2-40B4-BE49-F238E27FC236}">
                <a16:creationId xmlns:a16="http://schemas.microsoft.com/office/drawing/2014/main" id="{6E312277-6F03-45E3-AD46-A3BDC7E91C80}"/>
              </a:ext>
            </a:extLst>
          </p:cNvPr>
          <p:cNvSpPr>
            <a:spLocks noGrp="1"/>
          </p:cNvSpPr>
          <p:nvPr>
            <p:ph sz="quarter" idx="15"/>
          </p:nvPr>
        </p:nvSpPr>
        <p:spPr>
          <a:xfrm>
            <a:off x="838200" y="4526424"/>
            <a:ext cx="10515600" cy="707214"/>
          </a:xfrm>
        </p:spPr>
        <p:txBody>
          <a:bodyPr>
            <a:normAutofit/>
          </a:bodyPr>
          <a:lstStyle>
            <a:lvl1pPr algn="ctr">
              <a:defRPr sz="2400"/>
            </a:lvl1pPr>
            <a:lvl2pPr marL="49213" indent="0">
              <a:buNone/>
              <a:defRPr/>
            </a:lvl2pPr>
          </a:lstStyle>
          <a:p>
            <a:pPr lvl="0"/>
            <a:r>
              <a:rPr lang="en-US"/>
              <a:t>Click to edit Master text styles</a:t>
            </a:r>
          </a:p>
        </p:txBody>
      </p:sp>
    </p:spTree>
    <p:extLst>
      <p:ext uri="{BB962C8B-B14F-4D97-AF65-F5344CB8AC3E}">
        <p14:creationId xmlns:p14="http://schemas.microsoft.com/office/powerpoint/2010/main" val="12566221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1F016BD-12BC-4F80-AE75-E15D5F73256E}"/>
              </a:ext>
            </a:extLst>
          </p:cNvPr>
          <p:cNvGrpSpPr/>
          <p:nvPr userDrawn="1"/>
        </p:nvGrpSpPr>
        <p:grpSpPr>
          <a:xfrm>
            <a:off x="-11602" y="0"/>
            <a:ext cx="12429744" cy="6858000"/>
            <a:chOff x="-11602" y="0"/>
            <a:chExt cx="12429744" cy="6858000"/>
          </a:xfrm>
        </p:grpSpPr>
        <p:pic>
          <p:nvPicPr>
            <p:cNvPr id="28" name="Picture 27" descr="A picture containing computer&#10;&#10;Description automatically generated">
              <a:extLst>
                <a:ext uri="{FF2B5EF4-FFF2-40B4-BE49-F238E27FC236}">
                  <a16:creationId xmlns:a16="http://schemas.microsoft.com/office/drawing/2014/main" id="{74621D0E-67DE-4268-8BBD-EFA5E189A6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02" y="0"/>
              <a:ext cx="12429744" cy="6858000"/>
            </a:xfrm>
            <a:prstGeom prst="rect">
              <a:avLst/>
            </a:prstGeom>
          </p:spPr>
        </p:pic>
        <p:pic>
          <p:nvPicPr>
            <p:cNvPr id="8" name="Picture 7" descr="HRSA Health Resources and Services Administration">
              <a:extLst>
                <a:ext uri="{FF2B5EF4-FFF2-40B4-BE49-F238E27FC236}">
                  <a16:creationId xmlns:a16="http://schemas.microsoft.com/office/drawing/2014/main" id="{7CC20851-84B8-4276-BAF1-D0D234B65E9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11959" y="5899355"/>
              <a:ext cx="1830142" cy="587921"/>
            </a:xfrm>
            <a:prstGeom prst="rect">
              <a:avLst/>
            </a:prstGeom>
          </p:spPr>
        </p:pic>
      </p:grpSp>
      <p:sp>
        <p:nvSpPr>
          <p:cNvPr id="2" name="Title 1">
            <a:extLst>
              <a:ext uri="{FF2B5EF4-FFF2-40B4-BE49-F238E27FC236}">
                <a16:creationId xmlns:a16="http://schemas.microsoft.com/office/drawing/2014/main" id="{2B91355E-121E-4C1D-BE93-465C06291472}"/>
              </a:ext>
            </a:extLst>
          </p:cNvPr>
          <p:cNvSpPr>
            <a:spLocks noGrp="1"/>
          </p:cNvSpPr>
          <p:nvPr userDrawn="1">
            <p:ph type="ctrTitle"/>
          </p:nvPr>
        </p:nvSpPr>
        <p:spPr>
          <a:xfrm>
            <a:off x="152400" y="3935468"/>
            <a:ext cx="5568412" cy="1322332"/>
          </a:xfrm>
        </p:spPr>
        <p:txBody>
          <a:bodyPr anchor="b">
            <a:normAutofit/>
          </a:bodyPr>
          <a:lstStyle>
            <a:lvl1pPr algn="l">
              <a:defRPr sz="4000">
                <a:solidFill>
                  <a:srgbClr val="C00000"/>
                </a:solidFill>
              </a:defRPr>
            </a:lvl1pPr>
          </a:lstStyle>
          <a:p>
            <a:r>
              <a:rPr lang="en-US"/>
              <a:t>Click to edit Master title style</a:t>
            </a:r>
          </a:p>
        </p:txBody>
      </p:sp>
      <p:sp>
        <p:nvSpPr>
          <p:cNvPr id="3" name="Subtitle 2">
            <a:extLst>
              <a:ext uri="{FF2B5EF4-FFF2-40B4-BE49-F238E27FC236}">
                <a16:creationId xmlns:a16="http://schemas.microsoft.com/office/drawing/2014/main" id="{ADD3B771-6934-42FE-AF64-BE7DAB854BB8}"/>
              </a:ext>
            </a:extLst>
          </p:cNvPr>
          <p:cNvSpPr>
            <a:spLocks noGrp="1"/>
          </p:cNvSpPr>
          <p:nvPr userDrawn="1">
            <p:ph type="subTitle" idx="1"/>
          </p:nvPr>
        </p:nvSpPr>
        <p:spPr>
          <a:xfrm>
            <a:off x="6623586" y="3935468"/>
            <a:ext cx="5568413" cy="1322332"/>
          </a:xfrm>
        </p:spPr>
        <p:txBody>
          <a:bodyPr>
            <a:normAutofit/>
          </a:bodyPr>
          <a:lstStyle>
            <a:lvl1pPr marL="0" indent="0" algn="l">
              <a:lnSpc>
                <a:spcPct val="100000"/>
              </a:lnSpc>
              <a:buNone/>
              <a:defRPr sz="4400" b="1">
                <a:solidFill>
                  <a:srgbClr val="0F4D7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5857493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6172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40024504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Text Placeholder 3"/>
          <p:cNvSpPr>
            <a:spLocks noGrp="1"/>
          </p:cNvSpPr>
          <p:nvPr>
            <p:ph type="body" sz="quarter" idx="13" hasCustomPrompt="1"/>
          </p:nvPr>
        </p:nvSpPr>
        <p:spPr>
          <a:xfrm rot="-5400000">
            <a:off x="-579120" y="2819399"/>
            <a:ext cx="4206240" cy="1828800"/>
          </a:xfrm>
        </p:spPr>
        <p:txBody>
          <a:bodyPr>
            <a:normAutofit/>
          </a:bodyPr>
          <a:lstStyle>
            <a:lvl1pPr marL="0" indent="0">
              <a:buNone/>
              <a:defRPr sz="8800" b="1">
                <a:solidFill>
                  <a:srgbClr val="800000"/>
                </a:solidFill>
              </a:defRPr>
            </a:lvl1pPr>
          </a:lstStyle>
          <a:p>
            <a:pPr lvl="0"/>
            <a:r>
              <a:rPr lang="en-US" sz="8800" b="1"/>
              <a:t>AGENDA</a:t>
            </a:r>
            <a:endParaRPr lang="en-US"/>
          </a:p>
        </p:txBody>
      </p:sp>
      <p:cxnSp>
        <p:nvCxnSpPr>
          <p:cNvPr id="9" name="Straight Connector 3" descr="&quot; &quot;">
            <a:extLst>
              <a:ext uri="{C183D7F6-B498-43B3-948B-1728B52AA6E4}">
                <adec:decorative xmlns:adec="http://schemas.microsoft.com/office/drawing/2017/decorative" val="1"/>
              </a:ext>
            </a:extLst>
          </p:cNvPr>
          <p:cNvCxnSpPr/>
          <p:nvPr userDrawn="1"/>
        </p:nvCxnSpPr>
        <p:spPr>
          <a:xfrm>
            <a:off x="2080846" y="1409699"/>
            <a:ext cx="0" cy="46482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4"/>
          <p:cNvSpPr>
            <a:spLocks noGrp="1"/>
          </p:cNvSpPr>
          <p:nvPr>
            <p:ph idx="1"/>
          </p:nvPr>
        </p:nvSpPr>
        <p:spPr>
          <a:xfrm>
            <a:off x="2502408" y="1447800"/>
            <a:ext cx="8686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41644029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HRSA Goals">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8" name="TextBox 1" descr="&quot; &quot;">
            <a:extLst>
              <a:ext uri="{FF2B5EF4-FFF2-40B4-BE49-F238E27FC236}">
                <a16:creationId xmlns:a16="http://schemas.microsoft.com/office/drawing/2014/main" id="{C6402E67-A38A-48B6-9551-9DFB20412E28}"/>
              </a:ext>
              <a:ext uri="{C183D7F6-B498-43B3-948B-1728B52AA6E4}">
                <adec:decorative xmlns:adec="http://schemas.microsoft.com/office/drawing/2017/decorative" val="1"/>
              </a:ext>
            </a:extLst>
          </p:cNvPr>
          <p:cNvSpPr txBox="1"/>
          <p:nvPr userDrawn="1"/>
        </p:nvSpPr>
        <p:spPr>
          <a:xfrm>
            <a:off x="1358449" y="1470674"/>
            <a:ext cx="9454896" cy="685800"/>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1" descr="&quot; &quot;">
            <a:extLst>
              <a:ext uri="{FF2B5EF4-FFF2-40B4-BE49-F238E27FC236}">
                <a16:creationId xmlns:a16="http://schemas.microsoft.com/office/drawing/2014/main" id="{D867B8F6-DAA1-714D-9DDF-440B2E7C4985}"/>
              </a:ext>
            </a:extLst>
          </p:cNvPr>
          <p:cNvPicPr>
            <a:picLocks noChangeAspect="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4957" b="14540"/>
          <a:stretch/>
        </p:blipFill>
        <p:spPr>
          <a:xfrm>
            <a:off x="1504437" y="1535598"/>
            <a:ext cx="665743" cy="598621"/>
          </a:xfrm>
          <a:prstGeom prst="rect">
            <a:avLst/>
          </a:prstGeom>
        </p:spPr>
      </p:pic>
      <p:sp>
        <p:nvSpPr>
          <p:cNvPr id="10" name="Content Placeholder 1"/>
          <p:cNvSpPr>
            <a:spLocks noGrp="1"/>
          </p:cNvSpPr>
          <p:nvPr>
            <p:ph sz="quarter" idx="13"/>
          </p:nvPr>
        </p:nvSpPr>
        <p:spPr>
          <a:xfrm>
            <a:off x="2281218" y="1600200"/>
            <a:ext cx="1292225" cy="685800"/>
          </a:xfrm>
        </p:spPr>
        <p:txBody>
          <a:bodyPr>
            <a:noAutofit/>
          </a:bodyPr>
          <a:lstStyle>
            <a:lvl1pPr marL="0" indent="0">
              <a:buNone/>
              <a:defRPr sz="2400" b="1"/>
            </a:lvl1pPr>
          </a:lstStyle>
          <a:p>
            <a:pPr lvl="0"/>
            <a:r>
              <a:rPr lang="en-US"/>
              <a:t>Edit Master</a:t>
            </a:r>
          </a:p>
        </p:txBody>
      </p:sp>
      <p:grpSp>
        <p:nvGrpSpPr>
          <p:cNvPr id="4" name="Group 1" descr="&quot; &quot;"/>
          <p:cNvGrpSpPr/>
          <p:nvPr userDrawn="1"/>
        </p:nvGrpSpPr>
        <p:grpSpPr>
          <a:xfrm>
            <a:off x="3782988" y="1672425"/>
            <a:ext cx="672206" cy="309317"/>
            <a:chOff x="3782988" y="1672425"/>
            <a:chExt cx="672206" cy="309317"/>
          </a:xfrm>
        </p:grpSpPr>
        <p:sp>
          <p:nvSpPr>
            <p:cNvPr id="12" name="Right Arrow 1" descr="&quot; &quot;">
              <a:extLst>
                <a:ext uri="{FF2B5EF4-FFF2-40B4-BE49-F238E27FC236}">
                  <a16:creationId xmlns:a16="http://schemas.microsoft.com/office/drawing/2014/main" id="{78375FE7-DB1C-E944-85D7-C0D27FB65F51}"/>
                </a:ext>
              </a:extLst>
            </p:cNvPr>
            <p:cNvSpPr/>
            <p:nvPr userDrawn="1"/>
          </p:nvSpPr>
          <p:spPr>
            <a:xfrm>
              <a:off x="3782988" y="1672425"/>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 descr="&quot; &quot;">
              <a:extLst>
                <a:ext uri="{FF2B5EF4-FFF2-40B4-BE49-F238E27FC236}">
                  <a16:creationId xmlns:a16="http://schemas.microsoft.com/office/drawing/2014/main" id="{E374D2A4-8AF2-4EF3-9230-FEA6CAF5C5AE}"/>
                </a:ext>
                <a:ext uri="{C183D7F6-B498-43B3-948B-1728B52AA6E4}">
                  <adec:decorative xmlns:adec="http://schemas.microsoft.com/office/drawing/2017/decorative" val="1"/>
                </a:ext>
              </a:extLst>
            </p:cNvPr>
            <p:cNvCxnSpPr/>
            <p:nvPr userDrawn="1"/>
          </p:nvCxnSpPr>
          <p:spPr>
            <a:xfrm>
              <a:off x="3796826" y="1801632"/>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3" name="Text Placeholder 1"/>
          <p:cNvSpPr>
            <a:spLocks noGrp="1"/>
          </p:cNvSpPr>
          <p:nvPr>
            <p:ph type="body" sz="quarter" idx="18"/>
          </p:nvPr>
        </p:nvSpPr>
        <p:spPr>
          <a:xfrm>
            <a:off x="4574301" y="147218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14" name="TextBox 2" descr="&quot; &quot;">
            <a:extLst>
              <a:ext uri="{FF2B5EF4-FFF2-40B4-BE49-F238E27FC236}">
                <a16:creationId xmlns:a16="http://schemas.microsoft.com/office/drawing/2014/main" id="{4B4CD2B3-0C35-4CA5-9C22-D20E1D1848AF}"/>
              </a:ext>
              <a:ext uri="{C183D7F6-B498-43B3-948B-1728B52AA6E4}">
                <adec:decorative xmlns:adec="http://schemas.microsoft.com/office/drawing/2017/decorative" val="1"/>
              </a:ext>
            </a:extLst>
          </p:cNvPr>
          <p:cNvSpPr txBox="1"/>
          <p:nvPr userDrawn="1"/>
        </p:nvSpPr>
        <p:spPr>
          <a:xfrm>
            <a:off x="1358447" y="2386584"/>
            <a:ext cx="9454896" cy="685800"/>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2" descr="&quot; &quot;">
            <a:extLst>
              <a:ext uri="{FF2B5EF4-FFF2-40B4-BE49-F238E27FC236}">
                <a16:creationId xmlns:a16="http://schemas.microsoft.com/office/drawing/2014/main" id="{251983AE-FDD8-D54B-895D-78E3810E9A3A}"/>
              </a:ext>
            </a:extLst>
          </p:cNvPr>
          <p:cNvPicPr>
            <a:picLocks noChangeAspect="1"/>
          </p:cNvPicPr>
          <p:nvPr userDrawn="1"/>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t="5027" b="16215"/>
          <a:stretch/>
        </p:blipFill>
        <p:spPr>
          <a:xfrm>
            <a:off x="1410302" y="2421393"/>
            <a:ext cx="848701" cy="668420"/>
          </a:xfrm>
          <a:prstGeom prst="rect">
            <a:avLst/>
          </a:prstGeom>
        </p:spPr>
      </p:pic>
      <p:sp>
        <p:nvSpPr>
          <p:cNvPr id="16" name="Content Placeholder 2"/>
          <p:cNvSpPr>
            <a:spLocks noGrp="1"/>
          </p:cNvSpPr>
          <p:nvPr>
            <p:ph sz="quarter" idx="14"/>
          </p:nvPr>
        </p:nvSpPr>
        <p:spPr>
          <a:xfrm>
            <a:off x="2286000" y="2514600"/>
            <a:ext cx="1292225" cy="685800"/>
          </a:xfrm>
        </p:spPr>
        <p:txBody>
          <a:bodyPr>
            <a:noAutofit/>
          </a:bodyPr>
          <a:lstStyle>
            <a:lvl1pPr marL="0" indent="0">
              <a:buNone/>
              <a:defRPr sz="2400" b="1"/>
            </a:lvl1pPr>
          </a:lstStyle>
          <a:p>
            <a:pPr lvl="0"/>
            <a:r>
              <a:rPr lang="en-US"/>
              <a:t>Edit Master</a:t>
            </a:r>
          </a:p>
        </p:txBody>
      </p:sp>
      <p:grpSp>
        <p:nvGrpSpPr>
          <p:cNvPr id="5" name="Group 2" descr="&quot; &quot;"/>
          <p:cNvGrpSpPr/>
          <p:nvPr userDrawn="1"/>
        </p:nvGrpSpPr>
        <p:grpSpPr>
          <a:xfrm>
            <a:off x="3781816" y="2580898"/>
            <a:ext cx="668737" cy="309317"/>
            <a:chOff x="3781816" y="2580898"/>
            <a:chExt cx="668737" cy="309317"/>
          </a:xfrm>
        </p:grpSpPr>
        <p:sp>
          <p:nvSpPr>
            <p:cNvPr id="18" name="Right Arrow 2" descr="&quot; &quot;">
              <a:extLst>
                <a:ext uri="{FF2B5EF4-FFF2-40B4-BE49-F238E27FC236}">
                  <a16:creationId xmlns:a16="http://schemas.microsoft.com/office/drawing/2014/main" id="{FB22A8FF-B6D6-EF48-957E-1C6C265C0E6A}"/>
                </a:ext>
              </a:extLst>
            </p:cNvPr>
            <p:cNvSpPr/>
            <p:nvPr userDrawn="1"/>
          </p:nvSpPr>
          <p:spPr>
            <a:xfrm>
              <a:off x="3781816" y="2580898"/>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2" descr="&quot; &quot;">
              <a:extLst>
                <a:ext uri="{FF2B5EF4-FFF2-40B4-BE49-F238E27FC236}">
                  <a16:creationId xmlns:a16="http://schemas.microsoft.com/office/drawing/2014/main" id="{06DDA596-35B1-4B19-8917-80773EB6EF20}"/>
                </a:ext>
                <a:ext uri="{C183D7F6-B498-43B3-948B-1728B52AA6E4}">
                  <adec:decorative xmlns:adec="http://schemas.microsoft.com/office/drawing/2017/decorative" val="1"/>
                </a:ext>
              </a:extLst>
            </p:cNvPr>
            <p:cNvCxnSpPr/>
            <p:nvPr userDrawn="1"/>
          </p:nvCxnSpPr>
          <p:spPr>
            <a:xfrm>
              <a:off x="3794760" y="2730619"/>
              <a:ext cx="65579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9" name="Text Placeholder 2"/>
          <p:cNvSpPr>
            <a:spLocks noGrp="1"/>
          </p:cNvSpPr>
          <p:nvPr>
            <p:ph type="body" sz="quarter" idx="19"/>
          </p:nvPr>
        </p:nvSpPr>
        <p:spPr>
          <a:xfrm>
            <a:off x="4574301" y="238658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20" name="TextBox 3" descr="&quot; &quot;">
            <a:extLst>
              <a:ext uri="{FF2B5EF4-FFF2-40B4-BE49-F238E27FC236}">
                <a16:creationId xmlns:a16="http://schemas.microsoft.com/office/drawing/2014/main" id="{60B3EAF8-E8EC-4858-8A8B-E56502F72082}"/>
              </a:ext>
              <a:ext uri="{C183D7F6-B498-43B3-948B-1728B52AA6E4}">
                <adec:decorative xmlns:adec="http://schemas.microsoft.com/office/drawing/2017/decorative" val="1"/>
              </a:ext>
            </a:extLst>
          </p:cNvPr>
          <p:cNvSpPr txBox="1"/>
          <p:nvPr userDrawn="1"/>
        </p:nvSpPr>
        <p:spPr>
          <a:xfrm>
            <a:off x="1358449" y="3300984"/>
            <a:ext cx="9451426" cy="685800"/>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icture 3" descr="&quot; &quot;">
            <a:extLst>
              <a:ext uri="{FF2B5EF4-FFF2-40B4-BE49-F238E27FC236}">
                <a16:creationId xmlns:a16="http://schemas.microsoft.com/office/drawing/2014/main" id="{0C1C26A6-6D39-AA4C-91F2-A6B15313B4DF}"/>
              </a:ext>
            </a:extLst>
          </p:cNvPr>
          <p:cNvPicPr>
            <a:picLocks noChangeAspect="1"/>
          </p:cNvPicPr>
          <p:nvPr userDrawn="1"/>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b="24347"/>
          <a:stretch/>
        </p:blipFill>
        <p:spPr>
          <a:xfrm>
            <a:off x="1373852" y="3224268"/>
            <a:ext cx="948727" cy="717739"/>
          </a:xfrm>
          <a:prstGeom prst="rect">
            <a:avLst/>
          </a:prstGeom>
        </p:spPr>
      </p:pic>
      <p:sp>
        <p:nvSpPr>
          <p:cNvPr id="22" name="Content Placeholder 3"/>
          <p:cNvSpPr>
            <a:spLocks noGrp="1"/>
          </p:cNvSpPr>
          <p:nvPr>
            <p:ph sz="quarter" idx="15"/>
          </p:nvPr>
        </p:nvSpPr>
        <p:spPr>
          <a:xfrm>
            <a:off x="2286000" y="3429000"/>
            <a:ext cx="1292225" cy="685800"/>
          </a:xfrm>
        </p:spPr>
        <p:txBody>
          <a:bodyPr>
            <a:noAutofit/>
          </a:bodyPr>
          <a:lstStyle>
            <a:lvl1pPr marL="0" indent="0">
              <a:buNone/>
              <a:defRPr sz="2400" b="1"/>
            </a:lvl1pPr>
          </a:lstStyle>
          <a:p>
            <a:pPr lvl="0"/>
            <a:r>
              <a:rPr lang="en-US"/>
              <a:t>Edit Master</a:t>
            </a:r>
          </a:p>
        </p:txBody>
      </p:sp>
      <p:grpSp>
        <p:nvGrpSpPr>
          <p:cNvPr id="40" name="Group 3" descr="&quot; &quot;"/>
          <p:cNvGrpSpPr/>
          <p:nvPr userDrawn="1"/>
        </p:nvGrpSpPr>
        <p:grpSpPr>
          <a:xfrm>
            <a:off x="3782988" y="3481001"/>
            <a:ext cx="672206" cy="309317"/>
            <a:chOff x="3782988" y="3481001"/>
            <a:chExt cx="672206" cy="309317"/>
          </a:xfrm>
        </p:grpSpPr>
        <p:sp>
          <p:nvSpPr>
            <p:cNvPr id="24" name="Right Arrow 3" descr="&quot; &quot;">
              <a:extLst>
                <a:ext uri="{FF2B5EF4-FFF2-40B4-BE49-F238E27FC236}">
                  <a16:creationId xmlns:a16="http://schemas.microsoft.com/office/drawing/2014/main" id="{1913B0D4-773F-E345-9779-302C302A9DB4}"/>
                </a:ext>
              </a:extLst>
            </p:cNvPr>
            <p:cNvSpPr/>
            <p:nvPr userDrawn="1"/>
          </p:nvSpPr>
          <p:spPr>
            <a:xfrm>
              <a:off x="3782988" y="3481001"/>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3" descr="&quot; &quot;">
              <a:extLst>
                <a:ext uri="{FF2B5EF4-FFF2-40B4-BE49-F238E27FC236}">
                  <a16:creationId xmlns:a16="http://schemas.microsoft.com/office/drawing/2014/main" id="{E0C063F0-B581-43F0-B7A2-53C3ECA9772F}"/>
                </a:ext>
                <a:ext uri="{C183D7F6-B498-43B3-948B-1728B52AA6E4}">
                  <adec:decorative xmlns:adec="http://schemas.microsoft.com/office/drawing/2017/decorative" val="1"/>
                </a:ext>
              </a:extLst>
            </p:cNvPr>
            <p:cNvCxnSpPr/>
            <p:nvPr userDrawn="1"/>
          </p:nvCxnSpPr>
          <p:spPr>
            <a:xfrm>
              <a:off x="3796826" y="3619035"/>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25" name="Text Placeholder 3"/>
          <p:cNvSpPr>
            <a:spLocks noGrp="1"/>
          </p:cNvSpPr>
          <p:nvPr>
            <p:ph type="body" sz="quarter" idx="20"/>
          </p:nvPr>
        </p:nvSpPr>
        <p:spPr>
          <a:xfrm>
            <a:off x="4574301" y="329882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26" name="TextBox 4" descr="&quot; &quot;">
            <a:extLst>
              <a:ext uri="{FF2B5EF4-FFF2-40B4-BE49-F238E27FC236}">
                <a16:creationId xmlns:a16="http://schemas.microsoft.com/office/drawing/2014/main" id="{85EF0527-BE10-49F7-A277-F3642E27FCAF}"/>
              </a:ext>
              <a:ext uri="{C183D7F6-B498-43B3-948B-1728B52AA6E4}">
                <adec:decorative xmlns:adec="http://schemas.microsoft.com/office/drawing/2017/decorative" val="1"/>
              </a:ext>
            </a:extLst>
          </p:cNvPr>
          <p:cNvSpPr txBox="1"/>
          <p:nvPr userDrawn="1"/>
        </p:nvSpPr>
        <p:spPr>
          <a:xfrm>
            <a:off x="1358447" y="4215384"/>
            <a:ext cx="9454896" cy="685800"/>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7" name="Picture 4" descr="&quot; &quot;">
            <a:extLst>
              <a:ext uri="{FF2B5EF4-FFF2-40B4-BE49-F238E27FC236}">
                <a16:creationId xmlns:a16="http://schemas.microsoft.com/office/drawing/2014/main" id="{C09885F3-74CC-4C4E-9968-3750ABA8418C}"/>
              </a:ext>
            </a:extLst>
          </p:cNvPr>
          <p:cNvPicPr>
            <a:picLocks noChangeAspect="1"/>
          </p:cNvPicPr>
          <p:nvPr userDrawn="1"/>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b="15556"/>
          <a:stretch/>
        </p:blipFill>
        <p:spPr>
          <a:xfrm>
            <a:off x="1459821" y="4218554"/>
            <a:ext cx="779503" cy="658246"/>
          </a:xfrm>
          <a:prstGeom prst="rect">
            <a:avLst/>
          </a:prstGeom>
        </p:spPr>
      </p:pic>
      <p:sp>
        <p:nvSpPr>
          <p:cNvPr id="28" name="Content Placeholder 4"/>
          <p:cNvSpPr>
            <a:spLocks noGrp="1"/>
          </p:cNvSpPr>
          <p:nvPr>
            <p:ph sz="quarter" idx="16"/>
          </p:nvPr>
        </p:nvSpPr>
        <p:spPr>
          <a:xfrm>
            <a:off x="2286000" y="4343400"/>
            <a:ext cx="1292225" cy="685800"/>
          </a:xfrm>
        </p:spPr>
        <p:txBody>
          <a:bodyPr>
            <a:noAutofit/>
          </a:bodyPr>
          <a:lstStyle>
            <a:lvl1pPr marL="0" indent="0">
              <a:buNone/>
              <a:defRPr sz="2400" b="1"/>
            </a:lvl1pPr>
          </a:lstStyle>
          <a:p>
            <a:pPr lvl="0"/>
            <a:r>
              <a:rPr lang="en-US"/>
              <a:t>Edit Master</a:t>
            </a:r>
          </a:p>
        </p:txBody>
      </p:sp>
      <p:grpSp>
        <p:nvGrpSpPr>
          <p:cNvPr id="41" name="Group 4" descr="&quot; &quot;"/>
          <p:cNvGrpSpPr/>
          <p:nvPr userDrawn="1"/>
        </p:nvGrpSpPr>
        <p:grpSpPr>
          <a:xfrm>
            <a:off x="3780692" y="4398460"/>
            <a:ext cx="674502" cy="309317"/>
            <a:chOff x="3780692" y="4398460"/>
            <a:chExt cx="674502" cy="309317"/>
          </a:xfrm>
        </p:grpSpPr>
        <p:sp>
          <p:nvSpPr>
            <p:cNvPr id="30" name="Right Arrow 4" descr="&quot; &quot;">
              <a:extLst>
                <a:ext uri="{FF2B5EF4-FFF2-40B4-BE49-F238E27FC236}">
                  <a16:creationId xmlns:a16="http://schemas.microsoft.com/office/drawing/2014/main" id="{CB4042CC-3526-E345-A0B0-EC60879BC64D}"/>
                </a:ext>
              </a:extLst>
            </p:cNvPr>
            <p:cNvSpPr/>
            <p:nvPr userDrawn="1"/>
          </p:nvSpPr>
          <p:spPr>
            <a:xfrm>
              <a:off x="3780692" y="4398460"/>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4" descr="&quot; &quot;">
              <a:extLst>
                <a:ext uri="{FF2B5EF4-FFF2-40B4-BE49-F238E27FC236}">
                  <a16:creationId xmlns:a16="http://schemas.microsoft.com/office/drawing/2014/main" id="{8CF7B626-BFAE-4657-80B6-D8FBC78B5CEC}"/>
                </a:ext>
                <a:ext uri="{C183D7F6-B498-43B3-948B-1728B52AA6E4}">
                  <adec:decorative xmlns:adec="http://schemas.microsoft.com/office/drawing/2017/decorative" val="1"/>
                </a:ext>
              </a:extLst>
            </p:cNvPr>
            <p:cNvCxnSpPr/>
            <p:nvPr userDrawn="1"/>
          </p:nvCxnSpPr>
          <p:spPr>
            <a:xfrm>
              <a:off x="3796826" y="4541806"/>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1" name="Text Placeholder 4"/>
          <p:cNvSpPr>
            <a:spLocks noGrp="1"/>
          </p:cNvSpPr>
          <p:nvPr>
            <p:ph type="body" sz="quarter" idx="21"/>
          </p:nvPr>
        </p:nvSpPr>
        <p:spPr>
          <a:xfrm>
            <a:off x="4574301" y="421538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32" name="TextBox 5" descr="&quot; &quot;">
            <a:extLst>
              <a:ext uri="{FF2B5EF4-FFF2-40B4-BE49-F238E27FC236}">
                <a16:creationId xmlns:a16="http://schemas.microsoft.com/office/drawing/2014/main" id="{43532CC2-D793-46EC-B5F4-56F124E6A3EC}"/>
              </a:ext>
              <a:ext uri="{C183D7F6-B498-43B3-948B-1728B52AA6E4}">
                <adec:decorative xmlns:adec="http://schemas.microsoft.com/office/drawing/2017/decorative" val="1"/>
              </a:ext>
            </a:extLst>
          </p:cNvPr>
          <p:cNvSpPr txBox="1"/>
          <p:nvPr userDrawn="1"/>
        </p:nvSpPr>
        <p:spPr>
          <a:xfrm>
            <a:off x="1358450" y="5129784"/>
            <a:ext cx="9451425" cy="687111"/>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 name="Picture 5" descr="&quot; &quot;">
            <a:extLst>
              <a:ext uri="{FF2B5EF4-FFF2-40B4-BE49-F238E27FC236}">
                <a16:creationId xmlns:a16="http://schemas.microsoft.com/office/drawing/2014/main" id="{42EEB4FA-EC18-374F-8CE6-BB5F8A87DB85}"/>
              </a:ext>
            </a:extLst>
          </p:cNvPr>
          <p:cNvPicPr>
            <a:picLocks noChangeAspect="1"/>
          </p:cNvPicPr>
          <p:nvPr userDrawn="1"/>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b="15035"/>
          <a:stretch/>
        </p:blipFill>
        <p:spPr>
          <a:xfrm>
            <a:off x="1469629" y="5149334"/>
            <a:ext cx="727859" cy="618420"/>
          </a:xfrm>
          <a:prstGeom prst="rect">
            <a:avLst/>
          </a:prstGeom>
        </p:spPr>
      </p:pic>
      <p:sp>
        <p:nvSpPr>
          <p:cNvPr id="34" name="Content Placeholder 5"/>
          <p:cNvSpPr>
            <a:spLocks noGrp="1"/>
          </p:cNvSpPr>
          <p:nvPr>
            <p:ph sz="quarter" idx="17"/>
          </p:nvPr>
        </p:nvSpPr>
        <p:spPr>
          <a:xfrm>
            <a:off x="2286000" y="5257800"/>
            <a:ext cx="1292225" cy="685800"/>
          </a:xfrm>
        </p:spPr>
        <p:txBody>
          <a:bodyPr>
            <a:noAutofit/>
          </a:bodyPr>
          <a:lstStyle>
            <a:lvl1pPr marL="0" indent="0">
              <a:buNone/>
              <a:defRPr sz="2400" b="1"/>
            </a:lvl1pPr>
          </a:lstStyle>
          <a:p>
            <a:pPr lvl="0"/>
            <a:r>
              <a:rPr lang="en-US"/>
              <a:t>Edit Master</a:t>
            </a:r>
          </a:p>
        </p:txBody>
      </p:sp>
      <p:grpSp>
        <p:nvGrpSpPr>
          <p:cNvPr id="42" name="Group 5"/>
          <p:cNvGrpSpPr/>
          <p:nvPr userDrawn="1"/>
        </p:nvGrpSpPr>
        <p:grpSpPr>
          <a:xfrm>
            <a:off x="3781860" y="5329483"/>
            <a:ext cx="674502" cy="309317"/>
            <a:chOff x="3781860" y="5329483"/>
            <a:chExt cx="674502" cy="309317"/>
          </a:xfrm>
        </p:grpSpPr>
        <p:sp>
          <p:nvSpPr>
            <p:cNvPr id="36" name="Right Arrow 5" descr="&quot; &quot;">
              <a:extLst>
                <a:ext uri="{FF2B5EF4-FFF2-40B4-BE49-F238E27FC236}">
                  <a16:creationId xmlns:a16="http://schemas.microsoft.com/office/drawing/2014/main" id="{8345FEEA-C542-9B4E-AEF3-3D5CEF9197FC}"/>
                </a:ext>
              </a:extLst>
            </p:cNvPr>
            <p:cNvSpPr/>
            <p:nvPr userDrawn="1"/>
          </p:nvSpPr>
          <p:spPr>
            <a:xfrm>
              <a:off x="3781860" y="5329483"/>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5" descr="&quot; &quot;">
              <a:extLst>
                <a:ext uri="{FF2B5EF4-FFF2-40B4-BE49-F238E27FC236}">
                  <a16:creationId xmlns:a16="http://schemas.microsoft.com/office/drawing/2014/main" id="{F06050F9-7E34-4E90-85F1-ADA3F727F5BF}"/>
                </a:ext>
                <a:ext uri="{C183D7F6-B498-43B3-948B-1728B52AA6E4}">
                  <adec:decorative xmlns:adec="http://schemas.microsoft.com/office/drawing/2017/decorative" val="1"/>
                </a:ext>
              </a:extLst>
            </p:cNvPr>
            <p:cNvCxnSpPr/>
            <p:nvPr userDrawn="1"/>
          </p:nvCxnSpPr>
          <p:spPr>
            <a:xfrm>
              <a:off x="3797994" y="5463258"/>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7" name="Text Placeholder 5"/>
          <p:cNvSpPr>
            <a:spLocks noGrp="1"/>
          </p:cNvSpPr>
          <p:nvPr>
            <p:ph type="body" sz="quarter" idx="22"/>
          </p:nvPr>
        </p:nvSpPr>
        <p:spPr>
          <a:xfrm>
            <a:off x="4574301" y="512978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6" name="Slide Number Placeholder 4"/>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85562826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On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idx="1"/>
          </p:nvPr>
        </p:nvSpPr>
        <p:spPr>
          <a:xfrm>
            <a:off x="838200" y="144780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3"/>
          </p:nvPr>
        </p:nvSpPr>
        <p:spPr>
          <a:xfrm>
            <a:off x="841248" y="6016752"/>
            <a:ext cx="9528048" cy="548640"/>
          </a:xfrm>
        </p:spPr>
        <p:txBody>
          <a:bodyPr>
            <a:normAutofit/>
          </a:bodyPr>
          <a:lstStyle>
            <a:lvl1pPr marL="0" indent="0">
              <a:spcBef>
                <a:spcPts val="0"/>
              </a:spcBef>
              <a:buNone/>
              <a:defRPr sz="1400"/>
            </a:lvl1pPr>
          </a:lstStyle>
          <a:p>
            <a:pPr lvl="0"/>
            <a:endParaRPr lang="en-US"/>
          </a:p>
        </p:txBody>
      </p:sp>
      <p:sp>
        <p:nvSpPr>
          <p:cNvPr id="6" name="Slide Number Placeholder 5"/>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66828064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wo Wid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8" name="Content Placeholder 3"/>
          <p:cNvSpPr>
            <a:spLocks noGrp="1"/>
          </p:cNvSpPr>
          <p:nvPr>
            <p:ph sz="quarter" idx="14"/>
          </p:nvPr>
        </p:nvSpPr>
        <p:spPr>
          <a:xfrm>
            <a:off x="838200" y="1115568"/>
            <a:ext cx="10515600" cy="68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idx="1"/>
          </p:nvPr>
        </p:nvSpPr>
        <p:spPr>
          <a:xfrm>
            <a:off x="838200" y="1828800"/>
            <a:ext cx="10515600" cy="397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5"/>
          <p:cNvSpPr>
            <a:spLocks noGrp="1"/>
          </p:cNvSpPr>
          <p:nvPr>
            <p:ph type="body" sz="quarter" idx="13"/>
          </p:nvPr>
        </p:nvSpPr>
        <p:spPr>
          <a:xfrm>
            <a:off x="841248" y="6016752"/>
            <a:ext cx="9528048" cy="548640"/>
          </a:xfrm>
        </p:spPr>
        <p:txBody>
          <a:bodyPr>
            <a:normAutofit/>
          </a:bodyPr>
          <a:lstStyle>
            <a:lvl1pPr marL="0" indent="0">
              <a:spcBef>
                <a:spcPts val="0"/>
              </a:spcBef>
              <a:buNone/>
              <a:defRPr sz="1400"/>
            </a:lvl1pPr>
          </a:lstStyle>
          <a:p>
            <a:pPr lvl="0"/>
            <a:endParaRPr lang="en-US"/>
          </a:p>
        </p:txBody>
      </p:sp>
      <p:sp>
        <p:nvSpPr>
          <p:cNvPr id="6" name="Slide Number Placeholder 6"/>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21942392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wo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6172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3"/>
          </p:nvPr>
        </p:nvSpPr>
        <p:spPr>
          <a:xfrm>
            <a:off x="841248" y="6016752"/>
            <a:ext cx="9528048" cy="548640"/>
          </a:xfrm>
        </p:spPr>
        <p:txBody>
          <a:bodyPr>
            <a:noAutofit/>
          </a:bodyPr>
          <a:lstStyle>
            <a:lvl1pPr marL="0" indent="0">
              <a:spcBef>
                <a:spcPts val="0"/>
              </a:spcBef>
              <a:buNone/>
              <a:defRPr sz="1400"/>
            </a:lvl1pPr>
            <a:lvl2pPr marL="457200" indent="0">
              <a:spcBef>
                <a:spcPts val="0"/>
              </a:spcBef>
              <a:buNone/>
              <a:defRPr sz="1400"/>
            </a:lvl2pPr>
            <a:lvl3pPr marL="914400" indent="0">
              <a:spcBef>
                <a:spcPts val="0"/>
              </a:spcBef>
              <a:buNone/>
              <a:defRPr sz="1400"/>
            </a:lvl3pPr>
            <a:lvl4pPr marL="1371600" indent="0">
              <a:spcBef>
                <a:spcPts val="0"/>
              </a:spcBef>
              <a:buNone/>
              <a:defRPr sz="1400"/>
            </a:lvl4pPr>
            <a:lvl5pPr marL="1828800" indent="0">
              <a:spcBef>
                <a:spcPts val="0"/>
              </a:spcBef>
              <a:buNone/>
              <a:defRPr sz="1400"/>
            </a:lvl5pPr>
          </a:lstStyle>
          <a:p>
            <a:pPr lvl="0"/>
            <a:endParaRPr lang="en-US"/>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63495492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wo Content and One Content 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3"/>
          </p:nvPr>
        </p:nvSpPr>
        <p:spPr>
          <a:xfrm>
            <a:off x="6172200" y="1444752"/>
            <a:ext cx="5184648" cy="5486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6172200" y="2133600"/>
            <a:ext cx="5181600" cy="3662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532815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Titled Content Three Pictures">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726948" y="1252537"/>
            <a:ext cx="4572000" cy="45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a"/>
          <p:cNvSpPr>
            <a:spLocks noGrp="1"/>
          </p:cNvSpPr>
          <p:nvPr>
            <p:ph sz="quarter" idx="17"/>
          </p:nvPr>
        </p:nvSpPr>
        <p:spPr>
          <a:xfrm>
            <a:off x="841248" y="1895474"/>
            <a:ext cx="4343400" cy="4352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3"/>
          </p:nvPr>
        </p:nvSpPr>
        <p:spPr>
          <a:xfrm>
            <a:off x="6705600" y="1262428"/>
            <a:ext cx="4572000" cy="457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a"/>
          <p:cNvSpPr>
            <a:spLocks noGrp="1"/>
          </p:cNvSpPr>
          <p:nvPr>
            <p:ph sz="half" idx="2"/>
          </p:nvPr>
        </p:nvSpPr>
        <p:spPr>
          <a:xfrm>
            <a:off x="7616952" y="1895854"/>
            <a:ext cx="3660648" cy="3951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4b.1" descr="&quot; &quot;"/>
          <p:cNvSpPr>
            <a:spLocks noGrp="1"/>
          </p:cNvSpPr>
          <p:nvPr>
            <p:ph type="pic" sz="quarter" idx="14"/>
          </p:nvPr>
        </p:nvSpPr>
        <p:spPr>
          <a:xfrm>
            <a:off x="6705600" y="2157984"/>
            <a:ext cx="685800" cy="685800"/>
          </a:xfrm>
        </p:spPr>
        <p:txBody>
          <a:bodyPr/>
          <a:lstStyle/>
          <a:p>
            <a:endParaRPr lang="en-US"/>
          </a:p>
        </p:txBody>
      </p:sp>
      <p:sp>
        <p:nvSpPr>
          <p:cNvPr id="11" name="Picture Placeholder 4b.2" descr="&quot; &quot;"/>
          <p:cNvSpPr>
            <a:spLocks noGrp="1"/>
          </p:cNvSpPr>
          <p:nvPr>
            <p:ph type="pic" sz="quarter" idx="15"/>
          </p:nvPr>
        </p:nvSpPr>
        <p:spPr>
          <a:xfrm>
            <a:off x="6705600" y="3364992"/>
            <a:ext cx="685800" cy="685800"/>
          </a:xfrm>
        </p:spPr>
        <p:txBody>
          <a:bodyPr/>
          <a:lstStyle/>
          <a:p>
            <a:endParaRPr lang="en-US"/>
          </a:p>
        </p:txBody>
      </p:sp>
      <p:sp>
        <p:nvSpPr>
          <p:cNvPr id="12" name="Picture Placeholder 4b.3" descr="&quot; &quot;"/>
          <p:cNvSpPr>
            <a:spLocks noGrp="1"/>
          </p:cNvSpPr>
          <p:nvPr>
            <p:ph type="pic" sz="quarter" idx="16"/>
          </p:nvPr>
        </p:nvSpPr>
        <p:spPr>
          <a:xfrm>
            <a:off x="6720254" y="4572000"/>
            <a:ext cx="685800" cy="685800"/>
          </a:xfrm>
        </p:spPr>
        <p:txBody>
          <a:bodyPr/>
          <a:lstStyle/>
          <a:p>
            <a:endParaRPr lang="en-US"/>
          </a:p>
        </p:txBody>
      </p:sp>
      <p:sp>
        <p:nvSpPr>
          <p:cNvPr id="7"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32256871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Two Content One Content 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3"/>
          </p:nvPr>
        </p:nvSpPr>
        <p:spPr>
          <a:xfrm>
            <a:off x="6172200" y="1444752"/>
            <a:ext cx="5184648" cy="5486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6172200" y="2133600"/>
            <a:ext cx="5181600" cy="3662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8320675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wo Titled Content Three Pictures">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726948" y="1252537"/>
            <a:ext cx="4572000" cy="45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a"/>
          <p:cNvSpPr>
            <a:spLocks noGrp="1"/>
          </p:cNvSpPr>
          <p:nvPr>
            <p:ph sz="quarter" idx="17"/>
          </p:nvPr>
        </p:nvSpPr>
        <p:spPr>
          <a:xfrm>
            <a:off x="841248" y="1895474"/>
            <a:ext cx="4343400" cy="4352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3"/>
          </p:nvPr>
        </p:nvSpPr>
        <p:spPr>
          <a:xfrm>
            <a:off x="6705600" y="1262428"/>
            <a:ext cx="4572000" cy="457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a"/>
          <p:cNvSpPr>
            <a:spLocks noGrp="1"/>
          </p:cNvSpPr>
          <p:nvPr>
            <p:ph sz="half" idx="2"/>
          </p:nvPr>
        </p:nvSpPr>
        <p:spPr>
          <a:xfrm>
            <a:off x="7616952" y="1895854"/>
            <a:ext cx="3660648" cy="3951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4b.1" descr="&quot; &quot;"/>
          <p:cNvSpPr>
            <a:spLocks noGrp="1"/>
          </p:cNvSpPr>
          <p:nvPr>
            <p:ph type="pic" sz="quarter" idx="14"/>
          </p:nvPr>
        </p:nvSpPr>
        <p:spPr>
          <a:xfrm>
            <a:off x="6705600" y="2157984"/>
            <a:ext cx="685800" cy="685800"/>
          </a:xfrm>
        </p:spPr>
        <p:txBody>
          <a:bodyPr/>
          <a:lstStyle/>
          <a:p>
            <a:endParaRPr lang="en-US"/>
          </a:p>
        </p:txBody>
      </p:sp>
      <p:sp>
        <p:nvSpPr>
          <p:cNvPr id="11" name="Picture Placeholder 4b.2" descr="&quot; &quot;"/>
          <p:cNvSpPr>
            <a:spLocks noGrp="1"/>
          </p:cNvSpPr>
          <p:nvPr>
            <p:ph type="pic" sz="quarter" idx="15"/>
          </p:nvPr>
        </p:nvSpPr>
        <p:spPr>
          <a:xfrm>
            <a:off x="6705600" y="3364992"/>
            <a:ext cx="685800" cy="685800"/>
          </a:xfrm>
        </p:spPr>
        <p:txBody>
          <a:bodyPr/>
          <a:lstStyle/>
          <a:p>
            <a:endParaRPr lang="en-US"/>
          </a:p>
        </p:txBody>
      </p:sp>
      <p:sp>
        <p:nvSpPr>
          <p:cNvPr id="12" name="Picture Placeholder 4b.3" descr="&quot; &quot;"/>
          <p:cNvSpPr>
            <a:spLocks noGrp="1"/>
          </p:cNvSpPr>
          <p:nvPr>
            <p:ph type="pic" sz="quarter" idx="16"/>
          </p:nvPr>
        </p:nvSpPr>
        <p:spPr>
          <a:xfrm>
            <a:off x="6720254" y="4572000"/>
            <a:ext cx="685800" cy="685800"/>
          </a:xfrm>
        </p:spPr>
        <p:txBody>
          <a:bodyPr/>
          <a:lstStyle/>
          <a:p>
            <a:endParaRPr lang="en-US"/>
          </a:p>
        </p:txBody>
      </p:sp>
      <p:sp>
        <p:nvSpPr>
          <p:cNvPr id="7"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87230962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2746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6172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3"/>
          </p:nvPr>
        </p:nvSpPr>
        <p:spPr>
          <a:xfrm>
            <a:off x="841248" y="4350748"/>
            <a:ext cx="5184648" cy="21396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904010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hree Wid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179576"/>
            <a:ext cx="105156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228600" y="3118103"/>
            <a:ext cx="11704320" cy="25968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3"/>
          </p:nvPr>
        </p:nvSpPr>
        <p:spPr>
          <a:xfrm>
            <a:off x="3959352" y="5212080"/>
            <a:ext cx="4645152" cy="10149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421676950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hre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432816" y="1444752"/>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4331208" y="1444752"/>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3"/>
          </p:nvPr>
        </p:nvSpPr>
        <p:spPr>
          <a:xfrm>
            <a:off x="8229600" y="1444752"/>
            <a:ext cx="3529584"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68628494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ix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18288" y="1444752"/>
            <a:ext cx="19659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half" idx="15"/>
          </p:nvPr>
        </p:nvSpPr>
        <p:spPr>
          <a:xfrm>
            <a:off x="2057400" y="1444752"/>
            <a:ext cx="19659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4096512" y="1444752"/>
            <a:ext cx="19659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6"/>
          <p:cNvSpPr>
            <a:spLocks noGrp="1"/>
          </p:cNvSpPr>
          <p:nvPr>
            <p:ph sz="half" idx="16"/>
          </p:nvPr>
        </p:nvSpPr>
        <p:spPr>
          <a:xfrm>
            <a:off x="6135624" y="1444752"/>
            <a:ext cx="19659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7"/>
          <p:cNvSpPr>
            <a:spLocks noGrp="1"/>
          </p:cNvSpPr>
          <p:nvPr>
            <p:ph sz="quarter" idx="13"/>
          </p:nvPr>
        </p:nvSpPr>
        <p:spPr>
          <a:xfrm>
            <a:off x="8174736" y="1444752"/>
            <a:ext cx="1965960"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8"/>
          <p:cNvSpPr>
            <a:spLocks noGrp="1"/>
          </p:cNvSpPr>
          <p:nvPr>
            <p:ph sz="quarter" idx="17"/>
          </p:nvPr>
        </p:nvSpPr>
        <p:spPr>
          <a:xfrm>
            <a:off x="10213848" y="1444752"/>
            <a:ext cx="1965960"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9"/>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a:p>
        </p:txBody>
      </p:sp>
      <p:sp>
        <p:nvSpPr>
          <p:cNvPr id="7" name="Slide Number Placeholder 10"/>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70235810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agline Three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a:spLocks noGrp="1"/>
          </p:cNvSpPr>
          <p:nvPr>
            <p:ph sz="quarter" idx="15"/>
          </p:nvPr>
        </p:nvSpPr>
        <p:spPr>
          <a:xfrm>
            <a:off x="841248" y="1066800"/>
            <a:ext cx="10515600" cy="457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sz="half" idx="1"/>
          </p:nvPr>
        </p:nvSpPr>
        <p:spPr>
          <a:xfrm>
            <a:off x="432816" y="1524000"/>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4331208" y="1524000"/>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6"/>
          <p:cNvSpPr>
            <a:spLocks noGrp="1"/>
          </p:cNvSpPr>
          <p:nvPr>
            <p:ph sz="quarter" idx="13"/>
          </p:nvPr>
        </p:nvSpPr>
        <p:spPr>
          <a:xfrm>
            <a:off x="8229600" y="1524000"/>
            <a:ext cx="3529584"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a:p>
        </p:txBody>
      </p:sp>
      <p:sp>
        <p:nvSpPr>
          <p:cNvPr id="7" name="Slide Number Placeholder 8"/>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416762056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hart Blue Source 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41248" y="1371600"/>
            <a:ext cx="7607808" cy="44439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8796528" y="1371600"/>
            <a:ext cx="3026664" cy="4443984"/>
          </a:xfrm>
          <a:pattFill prst="pct25">
            <a:fgClr>
              <a:srgbClr val="CCDDF1"/>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3"/>
          </p:nvPr>
        </p:nvSpPr>
        <p:spPr>
          <a:xfrm>
            <a:off x="841248" y="6016752"/>
            <a:ext cx="9528048" cy="548640"/>
          </a:xfrm>
        </p:spPr>
        <p:txBody>
          <a:bodyPr>
            <a:noAutofit/>
          </a:bodyPr>
          <a:lstStyle>
            <a:lvl1pPr marL="0" indent="0">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endParaRPr lang="en-US"/>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67102640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Picture Banner Blue 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11" name="Picture Placeholder 3"/>
          <p:cNvSpPr>
            <a:spLocks noGrp="1" noChangeAspect="1"/>
          </p:cNvSpPr>
          <p:nvPr>
            <p:ph type="pic" sz="quarter" idx="14"/>
          </p:nvPr>
        </p:nvSpPr>
        <p:spPr>
          <a:xfrm>
            <a:off x="838200" y="1133856"/>
            <a:ext cx="1033272" cy="1033272"/>
          </a:xfrm>
        </p:spPr>
        <p:txBody>
          <a:bodyPr/>
          <a:lstStyle/>
          <a:p>
            <a:endParaRPr lang="en-US"/>
          </a:p>
        </p:txBody>
      </p:sp>
      <p:sp>
        <p:nvSpPr>
          <p:cNvPr id="6" name="Content Placeholder 3"/>
          <p:cNvSpPr>
            <a:spLocks noGrp="1"/>
          </p:cNvSpPr>
          <p:nvPr>
            <p:ph sz="quarter" idx="13"/>
          </p:nvPr>
        </p:nvSpPr>
        <p:spPr>
          <a:xfrm>
            <a:off x="1981200" y="1115568"/>
            <a:ext cx="9375648" cy="10698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sz="half" idx="1"/>
          </p:nvPr>
        </p:nvSpPr>
        <p:spPr>
          <a:xfrm>
            <a:off x="838200" y="2334768"/>
            <a:ext cx="439216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5376672" y="2334769"/>
            <a:ext cx="6812280" cy="3037060"/>
          </a:xfrm>
          <a:pattFill prst="pct25">
            <a:fgClr>
              <a:srgbClr val="CCDDF1"/>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6"/>
          <p:cNvSpPr>
            <a:spLocks noGrp="1"/>
          </p:cNvSpPr>
          <p:nvPr>
            <p:ph sz="quarter" idx="15"/>
          </p:nvPr>
        </p:nvSpPr>
        <p:spPr>
          <a:xfrm>
            <a:off x="5376863" y="5521182"/>
            <a:ext cx="4986337" cy="7272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54534361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One Blue 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1652016" y="1307592"/>
            <a:ext cx="4901184" cy="3127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7434072" y="1344168"/>
            <a:ext cx="4343400" cy="4306824"/>
          </a:xfrm>
          <a:pattFill prst="pct25">
            <a:fgClr>
              <a:srgbClr val="CCDDF1"/>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3"/>
          </p:nvPr>
        </p:nvSpPr>
        <p:spPr>
          <a:xfrm>
            <a:off x="841248" y="4486656"/>
            <a:ext cx="6501384" cy="923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6"/>
          <p:cNvSpPr>
            <a:spLocks noGrp="1"/>
          </p:cNvSpPr>
          <p:nvPr>
            <p:ph sz="quarter" idx="15"/>
          </p:nvPr>
        </p:nvSpPr>
        <p:spPr>
          <a:xfrm>
            <a:off x="841248" y="5715000"/>
            <a:ext cx="9528048" cy="640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872086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2746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6172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3"/>
          </p:nvPr>
        </p:nvSpPr>
        <p:spPr>
          <a:xfrm>
            <a:off x="841248" y="4350748"/>
            <a:ext cx="5184648" cy="21396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93193627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One Blue Three Caption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6" name="Content Placeholder 3"/>
          <p:cNvSpPr>
            <a:spLocks noGrp="1"/>
          </p:cNvSpPr>
          <p:nvPr>
            <p:ph sz="quarter" idx="13"/>
          </p:nvPr>
        </p:nvSpPr>
        <p:spPr>
          <a:xfrm>
            <a:off x="841248" y="1298448"/>
            <a:ext cx="5705856" cy="10698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sz="half" idx="1"/>
          </p:nvPr>
        </p:nvSpPr>
        <p:spPr>
          <a:xfrm>
            <a:off x="841248" y="2438400"/>
            <a:ext cx="5705856"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p:cNvSpPr>
            <a:spLocks noGrp="1"/>
          </p:cNvSpPr>
          <p:nvPr>
            <p:ph type="body" sz="quarter" idx="16"/>
          </p:nvPr>
        </p:nvSpPr>
        <p:spPr>
          <a:xfrm>
            <a:off x="838200" y="5105400"/>
            <a:ext cx="5708650" cy="454025"/>
          </a:xfrm>
        </p:spPr>
        <p:txBody>
          <a:bodyPr>
            <a:noAutofit/>
          </a:bodyPr>
          <a:lstStyle>
            <a:lvl1pPr marL="0" indent="0">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endParaRPr lang="en-US"/>
          </a:p>
        </p:txBody>
      </p:sp>
      <p:sp>
        <p:nvSpPr>
          <p:cNvPr id="4" name="Content Placeholder 5"/>
          <p:cNvSpPr>
            <a:spLocks noGrp="1"/>
          </p:cNvSpPr>
          <p:nvPr>
            <p:ph sz="half" idx="2"/>
          </p:nvPr>
        </p:nvSpPr>
        <p:spPr>
          <a:xfrm>
            <a:off x="6574536" y="1115568"/>
            <a:ext cx="5513832" cy="4464068"/>
          </a:xfrm>
          <a:pattFill prst="pct25">
            <a:fgClr>
              <a:srgbClr val="CCDDF1"/>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6"/>
          <p:cNvSpPr>
            <a:spLocks noGrp="1"/>
          </p:cNvSpPr>
          <p:nvPr>
            <p:ph sz="quarter" idx="15"/>
          </p:nvPr>
        </p:nvSpPr>
        <p:spPr>
          <a:xfrm>
            <a:off x="841248" y="5715000"/>
            <a:ext cx="9528048" cy="640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67296672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lue Banner Three Picture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609599" y="1133856"/>
            <a:ext cx="849965"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1518136"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3b.1" descr="&quot; &quot;"/>
          <p:cNvSpPr>
            <a:spLocks noGrp="1" noChangeAspect="1"/>
          </p:cNvSpPr>
          <p:nvPr>
            <p:ph type="pic" sz="quarter" idx="18"/>
          </p:nvPr>
        </p:nvSpPr>
        <p:spPr>
          <a:xfrm>
            <a:off x="4294162" y="1133856"/>
            <a:ext cx="849966" cy="850392"/>
          </a:xfrm>
        </p:spPr>
        <p:txBody>
          <a:bodyPr/>
          <a:lstStyle>
            <a:lvl1pPr marL="0" indent="0">
              <a:buNone/>
              <a:defRPr/>
            </a:lvl1pPr>
          </a:lstStyle>
          <a:p>
            <a:endParaRPr lang="en-US"/>
          </a:p>
        </p:txBody>
      </p:sp>
      <p:sp>
        <p:nvSpPr>
          <p:cNvPr id="11" name="Text Placeholder 3b.2"/>
          <p:cNvSpPr>
            <a:spLocks noGrp="1"/>
          </p:cNvSpPr>
          <p:nvPr>
            <p:ph type="body" sz="quarter" idx="13"/>
          </p:nvPr>
        </p:nvSpPr>
        <p:spPr>
          <a:xfrm>
            <a:off x="5210908"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3c.1" descr="&quot; &quot;"/>
          <p:cNvSpPr>
            <a:spLocks noGrp="1" noChangeAspect="1"/>
          </p:cNvSpPr>
          <p:nvPr>
            <p:ph type="pic" sz="quarter" idx="19"/>
          </p:nvPr>
        </p:nvSpPr>
        <p:spPr>
          <a:xfrm>
            <a:off x="7981540" y="1133856"/>
            <a:ext cx="849966" cy="850392"/>
          </a:xfrm>
        </p:spPr>
        <p:txBody>
          <a:bodyPr/>
          <a:lstStyle>
            <a:lvl1pPr marL="0" indent="0">
              <a:buNone/>
              <a:defRPr/>
            </a:lvl1pPr>
          </a:lstStyle>
          <a:p>
            <a:endParaRPr lang="en-US"/>
          </a:p>
        </p:txBody>
      </p:sp>
      <p:sp>
        <p:nvSpPr>
          <p:cNvPr id="13" name="Text Placeholder 3c.2"/>
          <p:cNvSpPr>
            <a:spLocks noGrp="1"/>
          </p:cNvSpPr>
          <p:nvPr>
            <p:ph type="body" sz="quarter" idx="14"/>
          </p:nvPr>
        </p:nvSpPr>
        <p:spPr>
          <a:xfrm>
            <a:off x="8891954"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33131826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lue Banner Two Picture 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1606063" y="1133856"/>
            <a:ext cx="849965"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2514600"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3b.1" descr="&quot; &quot;"/>
          <p:cNvSpPr>
            <a:spLocks noGrp="1" noChangeAspect="1"/>
          </p:cNvSpPr>
          <p:nvPr>
            <p:ph type="pic" sz="quarter" idx="18"/>
          </p:nvPr>
        </p:nvSpPr>
        <p:spPr>
          <a:xfrm>
            <a:off x="7008054" y="1133856"/>
            <a:ext cx="849966" cy="850392"/>
          </a:xfrm>
        </p:spPr>
        <p:txBody>
          <a:bodyPr/>
          <a:lstStyle>
            <a:lvl1pPr marL="0" indent="0">
              <a:buNone/>
              <a:defRPr/>
            </a:lvl1pPr>
          </a:lstStyle>
          <a:p>
            <a:endParaRPr lang="en-US"/>
          </a:p>
        </p:txBody>
      </p:sp>
      <p:sp>
        <p:nvSpPr>
          <p:cNvPr id="11" name="Text Placeholder 3b.2"/>
          <p:cNvSpPr>
            <a:spLocks noGrp="1"/>
          </p:cNvSpPr>
          <p:nvPr>
            <p:ph type="body" sz="quarter" idx="13"/>
          </p:nvPr>
        </p:nvSpPr>
        <p:spPr>
          <a:xfrm>
            <a:off x="7924800"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10515600" cy="274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841248" y="5102352"/>
            <a:ext cx="9528048" cy="10972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170935204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Blue Banner Two Picture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609599" y="1133856"/>
            <a:ext cx="849965"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1752600"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2"/>
          <p:cNvSpPr>
            <a:spLocks noGrp="1"/>
          </p:cNvSpPr>
          <p:nvPr>
            <p:ph type="body" sz="quarter" idx="13"/>
          </p:nvPr>
        </p:nvSpPr>
        <p:spPr>
          <a:xfrm>
            <a:off x="4753708"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2"/>
          <p:cNvSpPr>
            <a:spLocks noGrp="1"/>
          </p:cNvSpPr>
          <p:nvPr>
            <p:ph type="body" sz="quarter" idx="14"/>
          </p:nvPr>
        </p:nvSpPr>
        <p:spPr>
          <a:xfrm>
            <a:off x="7748954"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3c.1" descr="&quot; &quot;"/>
          <p:cNvSpPr>
            <a:spLocks noGrp="1" noChangeAspect="1"/>
          </p:cNvSpPr>
          <p:nvPr>
            <p:ph type="pic" sz="quarter" idx="19"/>
          </p:nvPr>
        </p:nvSpPr>
        <p:spPr>
          <a:xfrm>
            <a:off x="10744200" y="1133856"/>
            <a:ext cx="849966" cy="850392"/>
          </a:xfrm>
        </p:spPr>
        <p:txBody>
          <a:bodyPr/>
          <a:lstStyle>
            <a:lvl1pPr marL="0" indent="0">
              <a:buNone/>
              <a:defRPr/>
            </a:lvl1pPr>
          </a:lstStyle>
          <a:p>
            <a:endParaRPr lang="en-US"/>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66727759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lue Banner Two Picture Seve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1225296"/>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381000" y="1133856"/>
            <a:ext cx="849965"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1464905" y="1115568"/>
            <a:ext cx="2148840"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2"/>
          <p:cNvSpPr>
            <a:spLocks noGrp="1"/>
          </p:cNvSpPr>
          <p:nvPr>
            <p:ph type="body" sz="quarter" idx="13"/>
          </p:nvPr>
        </p:nvSpPr>
        <p:spPr>
          <a:xfrm>
            <a:off x="3828661" y="1115568"/>
            <a:ext cx="2148840"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2"/>
          <p:cNvSpPr>
            <a:spLocks noGrp="1"/>
          </p:cNvSpPr>
          <p:nvPr>
            <p:ph type="body" sz="quarter" idx="14"/>
          </p:nvPr>
        </p:nvSpPr>
        <p:spPr>
          <a:xfrm>
            <a:off x="8519160" y="1114424"/>
            <a:ext cx="2148840"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3c.1" descr="&quot; &quot;"/>
          <p:cNvSpPr>
            <a:spLocks noGrp="1" noChangeAspect="1"/>
          </p:cNvSpPr>
          <p:nvPr>
            <p:ph type="pic" sz="quarter" idx="19"/>
          </p:nvPr>
        </p:nvSpPr>
        <p:spPr>
          <a:xfrm>
            <a:off x="10915261" y="1133856"/>
            <a:ext cx="849966" cy="850392"/>
          </a:xfrm>
        </p:spPr>
        <p:txBody>
          <a:bodyPr/>
          <a:lstStyle>
            <a:lvl1pPr marL="0" indent="0">
              <a:buNone/>
              <a:defRPr/>
            </a:lvl1pPr>
          </a:lstStyle>
          <a:p>
            <a:endParaRPr lang="en-US"/>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
        <p:nvSpPr>
          <p:cNvPr id="8" name="Content Placeholder 7"/>
          <p:cNvSpPr>
            <a:spLocks noGrp="1"/>
          </p:cNvSpPr>
          <p:nvPr>
            <p:ph sz="quarter" idx="20"/>
          </p:nvPr>
        </p:nvSpPr>
        <p:spPr>
          <a:xfrm>
            <a:off x="6172200" y="1115568"/>
            <a:ext cx="2148840"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30591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lue Banner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3a"/>
          <p:cNvSpPr>
            <a:spLocks noGrp="1"/>
          </p:cNvSpPr>
          <p:nvPr>
            <p:ph type="body" sz="quarter" idx="12"/>
          </p:nvPr>
        </p:nvSpPr>
        <p:spPr>
          <a:xfrm>
            <a:off x="1084382"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
          <p:cNvSpPr>
            <a:spLocks noGrp="1"/>
          </p:cNvSpPr>
          <p:nvPr>
            <p:ph type="body" sz="quarter" idx="13"/>
          </p:nvPr>
        </p:nvSpPr>
        <p:spPr>
          <a:xfrm>
            <a:off x="4777154"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
          <p:cNvSpPr>
            <a:spLocks noGrp="1"/>
          </p:cNvSpPr>
          <p:nvPr>
            <p:ph type="body" sz="quarter" idx="14"/>
          </p:nvPr>
        </p:nvSpPr>
        <p:spPr>
          <a:xfrm>
            <a:off x="8458200"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259702814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lue Banner Fiv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3a"/>
          <p:cNvSpPr>
            <a:spLocks noGrp="1"/>
          </p:cNvSpPr>
          <p:nvPr>
            <p:ph type="body" sz="quarter" idx="12"/>
          </p:nvPr>
        </p:nvSpPr>
        <p:spPr>
          <a:xfrm>
            <a:off x="1084382"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
          <p:cNvSpPr>
            <a:spLocks noGrp="1"/>
          </p:cNvSpPr>
          <p:nvPr>
            <p:ph type="body" sz="quarter" idx="13"/>
          </p:nvPr>
        </p:nvSpPr>
        <p:spPr>
          <a:xfrm>
            <a:off x="4777154"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
          <p:cNvSpPr>
            <a:spLocks noGrp="1"/>
          </p:cNvSpPr>
          <p:nvPr>
            <p:ph type="body" sz="quarter" idx="14"/>
          </p:nvPr>
        </p:nvSpPr>
        <p:spPr>
          <a:xfrm>
            <a:off x="8458200"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5157216" cy="42958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65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41190514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anner Fiv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9" name="Text Placeholder 3a"/>
          <p:cNvSpPr>
            <a:spLocks noGrp="1"/>
          </p:cNvSpPr>
          <p:nvPr>
            <p:ph type="body" sz="quarter" idx="12"/>
          </p:nvPr>
        </p:nvSpPr>
        <p:spPr>
          <a:xfrm>
            <a:off x="1084382"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
          <p:cNvSpPr>
            <a:spLocks noGrp="1"/>
          </p:cNvSpPr>
          <p:nvPr>
            <p:ph type="body" sz="quarter" idx="13"/>
          </p:nvPr>
        </p:nvSpPr>
        <p:spPr>
          <a:xfrm>
            <a:off x="4777154"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
          <p:cNvSpPr>
            <a:spLocks noGrp="1"/>
          </p:cNvSpPr>
          <p:nvPr>
            <p:ph type="body" sz="quarter" idx="14"/>
          </p:nvPr>
        </p:nvSpPr>
        <p:spPr>
          <a:xfrm>
            <a:off x="8458200"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5157216" cy="42958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65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107526280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_Medicine wtih 5 data points">
    <p:spTree>
      <p:nvGrpSpPr>
        <p:cNvPr id="1" name=""/>
        <p:cNvGrpSpPr/>
        <p:nvPr/>
      </p:nvGrpSpPr>
      <p:grpSpPr>
        <a:xfrm>
          <a:off x="0" y="0"/>
          <a:ext cx="0" cy="0"/>
          <a:chOff x="0" y="0"/>
          <a:chExt cx="0" cy="0"/>
        </a:xfrm>
      </p:grpSpPr>
      <p:sp>
        <p:nvSpPr>
          <p:cNvPr id="37" name="Rectangle 1"/>
          <p:cNvSpPr/>
          <p:nvPr userDrawn="1"/>
        </p:nvSpPr>
        <p:spPr>
          <a:xfrm>
            <a:off x="609599" y="4556661"/>
            <a:ext cx="3041025" cy="27432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userDrawn="1"/>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138246" y="2057397"/>
            <a:ext cx="2743200" cy="2743200"/>
          </a:xfrm>
          <a:prstGeom prst="ellipse">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6" name="Slide Number Placeholder 4"/>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
        <p:nvSpPr>
          <p:cNvPr id="9" name="Rectangle 2"/>
          <p:cNvSpPr/>
          <p:nvPr userDrawn="1"/>
        </p:nvSpPr>
        <p:spPr>
          <a:xfrm>
            <a:off x="609600" y="4823830"/>
            <a:ext cx="3041024" cy="621792"/>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
          <p:cNvSpPr/>
          <p:nvPr userDrawn="1"/>
        </p:nvSpPr>
        <p:spPr>
          <a:xfrm>
            <a:off x="7888289" y="1219200"/>
            <a:ext cx="3657600" cy="4648200"/>
          </a:xfrm>
          <a:prstGeom prst="roundRect">
            <a:avLst/>
          </a:prstGeom>
          <a:solidFill>
            <a:srgbClr val="F7F7F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a:off x="10515600" y="1828800"/>
            <a:ext cx="0" cy="4572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0515600" y="2648451"/>
            <a:ext cx="0" cy="4572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10515600" y="3468102"/>
            <a:ext cx="0" cy="4572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10515600" y="4287753"/>
            <a:ext cx="0" cy="4572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 name="Text Placeholder 1"/>
          <p:cNvSpPr>
            <a:spLocks noGrp="1"/>
          </p:cNvSpPr>
          <p:nvPr userDrawn="1">
            <p:ph type="body" sz="quarter" idx="11" hasCustomPrompt="1"/>
          </p:nvPr>
        </p:nvSpPr>
        <p:spPr>
          <a:xfrm>
            <a:off x="850900" y="3048000"/>
            <a:ext cx="2540886" cy="418255"/>
          </a:xfrm>
        </p:spPr>
        <p:txBody>
          <a:bodyPr>
            <a:noAutofit/>
          </a:bodyPr>
          <a:lstStyle>
            <a:lvl1pPr marL="0" indent="0" algn="l">
              <a:buNone/>
              <a:defRPr sz="2000" b="1">
                <a:solidFill>
                  <a:srgbClr val="003764"/>
                </a:solidFill>
              </a:defRPr>
            </a:lvl1pPr>
          </a:lstStyle>
          <a:p>
            <a:pPr lvl="0"/>
            <a:r>
              <a:rPr lang="en-US"/>
              <a:t>EDIT TEXT</a:t>
            </a:r>
          </a:p>
        </p:txBody>
      </p:sp>
      <p:sp>
        <p:nvSpPr>
          <p:cNvPr id="23" name="Text Placeholder 2"/>
          <p:cNvSpPr>
            <a:spLocks noGrp="1"/>
          </p:cNvSpPr>
          <p:nvPr userDrawn="1">
            <p:ph type="body" sz="quarter" idx="14"/>
          </p:nvPr>
        </p:nvSpPr>
        <p:spPr>
          <a:xfrm>
            <a:off x="850900" y="3700071"/>
            <a:ext cx="2582863" cy="829450"/>
          </a:xfrm>
        </p:spPr>
        <p:txBody>
          <a:bodyPr>
            <a:normAutofit/>
          </a:bodyPr>
          <a:lstStyle>
            <a:lvl1pPr marL="0" indent="0">
              <a:buNone/>
              <a:defRPr sz="1800"/>
            </a:lvl1pPr>
            <a:lvl2pPr marL="457200" indent="0">
              <a:buNone/>
              <a:defRPr/>
            </a:lvl2pPr>
          </a:lstStyle>
          <a:p>
            <a:pPr lvl="0"/>
            <a:r>
              <a:rPr lang="en-US"/>
              <a:t>Edit Master text styles</a:t>
            </a:r>
          </a:p>
        </p:txBody>
      </p:sp>
      <p:sp>
        <p:nvSpPr>
          <p:cNvPr id="24" name="Text Placeholder 3"/>
          <p:cNvSpPr>
            <a:spLocks noGrp="1"/>
          </p:cNvSpPr>
          <p:nvPr userDrawn="1">
            <p:ph type="body" sz="quarter" idx="15"/>
          </p:nvPr>
        </p:nvSpPr>
        <p:spPr>
          <a:xfrm>
            <a:off x="918239" y="4878513"/>
            <a:ext cx="1261434" cy="498068"/>
          </a:xfrm>
        </p:spPr>
        <p:txBody>
          <a:bodyPr>
            <a:normAutofit/>
          </a:bodyPr>
          <a:lstStyle>
            <a:lvl1pPr marL="0" indent="0">
              <a:buNone/>
              <a:defRPr sz="1400"/>
            </a:lvl1pPr>
            <a:lvl2pPr marL="457200" indent="0">
              <a:buNone/>
              <a:defRPr/>
            </a:lvl2pPr>
          </a:lstStyle>
          <a:p>
            <a:pPr lvl="0"/>
            <a:r>
              <a:rPr lang="en-US"/>
              <a:t>Edit Master text styles</a:t>
            </a:r>
          </a:p>
        </p:txBody>
      </p:sp>
      <p:sp>
        <p:nvSpPr>
          <p:cNvPr id="25" name="Text Placeholder 4"/>
          <p:cNvSpPr>
            <a:spLocks noGrp="1"/>
          </p:cNvSpPr>
          <p:nvPr userDrawn="1">
            <p:ph type="body" sz="quarter" idx="16"/>
          </p:nvPr>
        </p:nvSpPr>
        <p:spPr>
          <a:xfrm>
            <a:off x="2243766" y="4892690"/>
            <a:ext cx="1261434" cy="498068"/>
          </a:xfrm>
        </p:spPr>
        <p:txBody>
          <a:bodyPr>
            <a:normAutofit/>
          </a:bodyPr>
          <a:lstStyle>
            <a:lvl1pPr marL="0" indent="0">
              <a:buNone/>
              <a:defRPr sz="1400"/>
            </a:lvl1pPr>
            <a:lvl2pPr marL="457200" indent="0">
              <a:buNone/>
              <a:defRPr/>
            </a:lvl2pPr>
          </a:lstStyle>
          <a:p>
            <a:pPr lvl="0"/>
            <a:r>
              <a:rPr lang="en-US"/>
              <a:t>Edit Master text styles</a:t>
            </a:r>
          </a:p>
        </p:txBody>
      </p:sp>
      <p:sp>
        <p:nvSpPr>
          <p:cNvPr id="26" name="Text Placeholder 5"/>
          <p:cNvSpPr>
            <a:spLocks noGrp="1"/>
          </p:cNvSpPr>
          <p:nvPr userDrawn="1">
            <p:ph type="body" sz="quarter" idx="17"/>
          </p:nvPr>
        </p:nvSpPr>
        <p:spPr>
          <a:xfrm>
            <a:off x="4637976" y="3438200"/>
            <a:ext cx="1743740" cy="829450"/>
          </a:xfrm>
        </p:spPr>
        <p:txBody>
          <a:bodyPr>
            <a:noAutofit/>
          </a:bodyPr>
          <a:lstStyle>
            <a:lvl1pPr marL="0" indent="0" algn="ctr">
              <a:lnSpc>
                <a:spcPct val="90000"/>
              </a:lnSpc>
              <a:spcBef>
                <a:spcPts val="0"/>
              </a:spcBef>
              <a:buNone/>
              <a:defRPr sz="4800" b="1">
                <a:solidFill>
                  <a:srgbClr val="003764"/>
                </a:solidFill>
              </a:defRPr>
            </a:lvl1pPr>
            <a:lvl2pPr marL="457200" indent="0">
              <a:buNone/>
              <a:defRPr/>
            </a:lvl2pPr>
          </a:lstStyle>
          <a:p>
            <a:pPr lvl="0"/>
            <a:r>
              <a:rPr lang="en-US"/>
              <a:t>Edit</a:t>
            </a:r>
          </a:p>
        </p:txBody>
      </p:sp>
      <p:sp>
        <p:nvSpPr>
          <p:cNvPr id="27" name="Text Placeholder 6"/>
          <p:cNvSpPr>
            <a:spLocks noGrp="1"/>
          </p:cNvSpPr>
          <p:nvPr userDrawn="1">
            <p:ph type="body" sz="quarter" idx="19"/>
          </p:nvPr>
        </p:nvSpPr>
        <p:spPr>
          <a:xfrm>
            <a:off x="8077200" y="1752600"/>
            <a:ext cx="1573322" cy="595533"/>
          </a:xfrm>
        </p:spPr>
        <p:txBody>
          <a:bodyPr anchor="ctr">
            <a:normAutofit/>
          </a:bodyPr>
          <a:lstStyle>
            <a:lvl1pPr marL="0" indent="0">
              <a:buNone/>
              <a:defRPr sz="1600">
                <a:solidFill>
                  <a:srgbClr val="666666"/>
                </a:solidFill>
              </a:defRPr>
            </a:lvl1pPr>
            <a:lvl2pPr marL="457200" indent="0">
              <a:buNone/>
              <a:defRPr/>
            </a:lvl2pPr>
          </a:lstStyle>
          <a:p>
            <a:pPr lvl="0"/>
            <a:r>
              <a:rPr lang="en-US"/>
              <a:t>Edit Master text styles</a:t>
            </a:r>
          </a:p>
        </p:txBody>
      </p:sp>
      <p:sp>
        <p:nvSpPr>
          <p:cNvPr id="28" name="Text Placeholder 7"/>
          <p:cNvSpPr>
            <a:spLocks noGrp="1"/>
          </p:cNvSpPr>
          <p:nvPr userDrawn="1">
            <p:ph type="body" sz="quarter" idx="23"/>
          </p:nvPr>
        </p:nvSpPr>
        <p:spPr>
          <a:xfrm>
            <a:off x="10622222" y="1752600"/>
            <a:ext cx="1569778" cy="595533"/>
          </a:xfrm>
        </p:spPr>
        <p:txBody>
          <a:bodyPr anchor="ctr">
            <a:normAutofit/>
          </a:bodyPr>
          <a:lstStyle>
            <a:lvl1pPr marL="0" indent="0">
              <a:buNone/>
              <a:defRPr sz="1600">
                <a:solidFill>
                  <a:srgbClr val="0F4D7B"/>
                </a:solidFill>
              </a:defRPr>
            </a:lvl1pPr>
            <a:lvl2pPr marL="457200" indent="0">
              <a:buNone/>
              <a:defRPr/>
            </a:lvl2pPr>
          </a:lstStyle>
          <a:p>
            <a:pPr lvl="0"/>
            <a:r>
              <a:rPr lang="en-US"/>
              <a:t>Edit Master text styles</a:t>
            </a:r>
          </a:p>
        </p:txBody>
      </p:sp>
      <p:sp>
        <p:nvSpPr>
          <p:cNvPr id="29" name="Text Placeholder 8"/>
          <p:cNvSpPr>
            <a:spLocks noGrp="1"/>
          </p:cNvSpPr>
          <p:nvPr userDrawn="1">
            <p:ph type="body" sz="quarter" idx="20"/>
          </p:nvPr>
        </p:nvSpPr>
        <p:spPr>
          <a:xfrm>
            <a:off x="8077200" y="2568707"/>
            <a:ext cx="1573322" cy="595533"/>
          </a:xfrm>
        </p:spPr>
        <p:txBody>
          <a:bodyPr anchor="ctr">
            <a:normAutofit/>
          </a:bodyPr>
          <a:lstStyle>
            <a:lvl1pPr marL="0" indent="0">
              <a:buNone/>
              <a:defRPr sz="1600">
                <a:solidFill>
                  <a:srgbClr val="666666"/>
                </a:solidFill>
              </a:defRPr>
            </a:lvl1pPr>
            <a:lvl2pPr marL="457200" indent="0">
              <a:buNone/>
              <a:defRPr/>
            </a:lvl2pPr>
          </a:lstStyle>
          <a:p>
            <a:pPr lvl="0"/>
            <a:r>
              <a:rPr lang="en-US"/>
              <a:t>Edit Master text styles</a:t>
            </a:r>
          </a:p>
        </p:txBody>
      </p:sp>
      <p:sp>
        <p:nvSpPr>
          <p:cNvPr id="30" name="Text Placeholder 9"/>
          <p:cNvSpPr>
            <a:spLocks noGrp="1"/>
          </p:cNvSpPr>
          <p:nvPr userDrawn="1">
            <p:ph type="body" sz="quarter" idx="24"/>
          </p:nvPr>
        </p:nvSpPr>
        <p:spPr>
          <a:xfrm>
            <a:off x="10622222" y="2568707"/>
            <a:ext cx="1569778" cy="595533"/>
          </a:xfrm>
        </p:spPr>
        <p:txBody>
          <a:bodyPr anchor="ctr">
            <a:normAutofit/>
          </a:bodyPr>
          <a:lstStyle>
            <a:lvl1pPr marL="0" indent="0">
              <a:buNone/>
              <a:defRPr sz="1600">
                <a:solidFill>
                  <a:srgbClr val="0F4D7B"/>
                </a:solidFill>
              </a:defRPr>
            </a:lvl1pPr>
            <a:lvl2pPr marL="457200" indent="0">
              <a:buNone/>
              <a:defRPr/>
            </a:lvl2pPr>
          </a:lstStyle>
          <a:p>
            <a:pPr lvl="0"/>
            <a:r>
              <a:rPr lang="en-US"/>
              <a:t>Edit Master text styles</a:t>
            </a:r>
          </a:p>
        </p:txBody>
      </p:sp>
      <p:sp>
        <p:nvSpPr>
          <p:cNvPr id="31" name="Text Placeholder 10"/>
          <p:cNvSpPr>
            <a:spLocks noGrp="1"/>
          </p:cNvSpPr>
          <p:nvPr userDrawn="1">
            <p:ph type="body" sz="quarter" idx="21"/>
          </p:nvPr>
        </p:nvSpPr>
        <p:spPr>
          <a:xfrm>
            <a:off x="8077200" y="3384814"/>
            <a:ext cx="1573322" cy="595533"/>
          </a:xfrm>
        </p:spPr>
        <p:txBody>
          <a:bodyPr anchor="ctr">
            <a:normAutofit/>
          </a:bodyPr>
          <a:lstStyle>
            <a:lvl1pPr marL="0" indent="0">
              <a:buNone/>
              <a:defRPr sz="1600">
                <a:solidFill>
                  <a:srgbClr val="666666"/>
                </a:solidFill>
              </a:defRPr>
            </a:lvl1pPr>
            <a:lvl2pPr marL="457200" indent="0">
              <a:buNone/>
              <a:defRPr/>
            </a:lvl2pPr>
          </a:lstStyle>
          <a:p>
            <a:pPr lvl="0"/>
            <a:r>
              <a:rPr lang="en-US"/>
              <a:t>Edit Master text styles</a:t>
            </a:r>
          </a:p>
        </p:txBody>
      </p:sp>
      <p:sp>
        <p:nvSpPr>
          <p:cNvPr id="32" name="Text Placeholder 11"/>
          <p:cNvSpPr>
            <a:spLocks noGrp="1"/>
          </p:cNvSpPr>
          <p:nvPr userDrawn="1">
            <p:ph type="body" sz="quarter" idx="25"/>
          </p:nvPr>
        </p:nvSpPr>
        <p:spPr>
          <a:xfrm>
            <a:off x="10622222" y="3384814"/>
            <a:ext cx="1569778" cy="595533"/>
          </a:xfrm>
        </p:spPr>
        <p:txBody>
          <a:bodyPr anchor="ctr">
            <a:normAutofit/>
          </a:bodyPr>
          <a:lstStyle>
            <a:lvl1pPr marL="0" indent="0">
              <a:buNone/>
              <a:defRPr sz="1600">
                <a:solidFill>
                  <a:srgbClr val="0F4D7B"/>
                </a:solidFill>
              </a:defRPr>
            </a:lvl1pPr>
            <a:lvl2pPr marL="457200" indent="0">
              <a:buNone/>
              <a:defRPr/>
            </a:lvl2pPr>
          </a:lstStyle>
          <a:p>
            <a:pPr lvl="0"/>
            <a:r>
              <a:rPr lang="en-US"/>
              <a:t>Edit Master text styles</a:t>
            </a:r>
          </a:p>
        </p:txBody>
      </p:sp>
      <p:sp>
        <p:nvSpPr>
          <p:cNvPr id="33" name="Text Placeholder 12"/>
          <p:cNvSpPr>
            <a:spLocks noGrp="1"/>
          </p:cNvSpPr>
          <p:nvPr userDrawn="1">
            <p:ph type="body" sz="quarter" idx="22"/>
          </p:nvPr>
        </p:nvSpPr>
        <p:spPr>
          <a:xfrm>
            <a:off x="8077200" y="4200921"/>
            <a:ext cx="1573322" cy="595533"/>
          </a:xfrm>
        </p:spPr>
        <p:txBody>
          <a:bodyPr anchor="ctr">
            <a:normAutofit/>
          </a:bodyPr>
          <a:lstStyle>
            <a:lvl1pPr marL="0" indent="0">
              <a:buNone/>
              <a:defRPr sz="1600">
                <a:solidFill>
                  <a:srgbClr val="666666"/>
                </a:solidFill>
              </a:defRPr>
            </a:lvl1pPr>
            <a:lvl2pPr marL="457200" indent="0">
              <a:buNone/>
              <a:defRPr/>
            </a:lvl2pPr>
          </a:lstStyle>
          <a:p>
            <a:pPr lvl="0"/>
            <a:r>
              <a:rPr lang="en-US"/>
              <a:t>Edit Master text styles</a:t>
            </a:r>
          </a:p>
        </p:txBody>
      </p:sp>
      <p:sp>
        <p:nvSpPr>
          <p:cNvPr id="34" name="Text Placeholder 13"/>
          <p:cNvSpPr>
            <a:spLocks noGrp="1"/>
          </p:cNvSpPr>
          <p:nvPr userDrawn="1">
            <p:ph type="body" sz="quarter" idx="26"/>
          </p:nvPr>
        </p:nvSpPr>
        <p:spPr>
          <a:xfrm>
            <a:off x="10622222" y="4200921"/>
            <a:ext cx="1569778" cy="595533"/>
          </a:xfrm>
        </p:spPr>
        <p:txBody>
          <a:bodyPr anchor="ctr">
            <a:normAutofit/>
          </a:bodyPr>
          <a:lstStyle>
            <a:lvl1pPr marL="0" indent="0">
              <a:buNone/>
              <a:defRPr sz="1600">
                <a:solidFill>
                  <a:srgbClr val="0F4D7B"/>
                </a:solidFill>
              </a:defRPr>
            </a:lvl1pPr>
            <a:lvl2pPr marL="457200" indent="0">
              <a:buNone/>
              <a:defRPr/>
            </a:lvl2pPr>
          </a:lstStyle>
          <a:p>
            <a:pPr lvl="0"/>
            <a:r>
              <a:rPr lang="en-US"/>
              <a:t>Edit Master text styles</a:t>
            </a:r>
          </a:p>
        </p:txBody>
      </p:sp>
      <p:cxnSp>
        <p:nvCxnSpPr>
          <p:cNvPr id="36" name="Straight Connector 35"/>
          <p:cNvCxnSpPr>
            <a:stCxn id="38" idx="6"/>
          </p:cNvCxnSpPr>
          <p:nvPr userDrawn="1"/>
        </p:nvCxnSpPr>
        <p:spPr>
          <a:xfrm flipV="1">
            <a:off x="7338646" y="3428997"/>
            <a:ext cx="570908" cy="3"/>
          </a:xfrm>
          <a:prstGeom prst="line">
            <a:avLst/>
          </a:prstGeom>
          <a:ln w="34925">
            <a:solidFill>
              <a:srgbClr val="800000"/>
            </a:solidFill>
          </a:ln>
        </p:spPr>
        <p:style>
          <a:lnRef idx="1">
            <a:schemeClr val="accent1"/>
          </a:lnRef>
          <a:fillRef idx="0">
            <a:schemeClr val="accent1"/>
          </a:fillRef>
          <a:effectRef idx="0">
            <a:schemeClr val="accent1"/>
          </a:effectRef>
          <a:fontRef idx="minor">
            <a:schemeClr val="tx1"/>
          </a:fontRef>
        </p:style>
      </p:cxnSp>
      <p:sp>
        <p:nvSpPr>
          <p:cNvPr id="38" name="Donut 1"/>
          <p:cNvSpPr>
            <a:spLocks noChangeAspect="1"/>
          </p:cNvSpPr>
          <p:nvPr userDrawn="1"/>
        </p:nvSpPr>
        <p:spPr>
          <a:xfrm>
            <a:off x="3681046" y="1600200"/>
            <a:ext cx="3657600" cy="3657600"/>
          </a:xfrm>
          <a:prstGeom prst="donut">
            <a:avLst>
              <a:gd name="adj" fmla="val 7949"/>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Text Placeholder 4"/>
          <p:cNvSpPr>
            <a:spLocks noGrp="1"/>
          </p:cNvSpPr>
          <p:nvPr>
            <p:ph type="body" sz="quarter" idx="27"/>
          </p:nvPr>
        </p:nvSpPr>
        <p:spPr>
          <a:xfrm>
            <a:off x="905145" y="4547656"/>
            <a:ext cx="2226258" cy="283325"/>
          </a:xfrm>
        </p:spPr>
        <p:txBody>
          <a:bodyPr>
            <a:normAutofit/>
          </a:bodyPr>
          <a:lstStyle>
            <a:lvl1pPr marL="0" indent="0">
              <a:buNone/>
              <a:defRPr sz="1400">
                <a:solidFill>
                  <a:schemeClr val="bg1"/>
                </a:solidFill>
              </a:defRPr>
            </a:lvl1pPr>
            <a:lvl2pPr marL="457200" indent="0">
              <a:buNone/>
              <a:defRPr/>
            </a:lvl2pPr>
          </a:lstStyle>
          <a:p>
            <a:pPr lvl="0"/>
            <a:r>
              <a:rPr lang="en-US"/>
              <a:t>Edit Master text styles</a:t>
            </a:r>
          </a:p>
        </p:txBody>
      </p:sp>
      <p:cxnSp>
        <p:nvCxnSpPr>
          <p:cNvPr id="40" name="Straight Connector 39"/>
          <p:cNvCxnSpPr/>
          <p:nvPr userDrawn="1"/>
        </p:nvCxnSpPr>
        <p:spPr>
          <a:xfrm>
            <a:off x="10515600" y="5107403"/>
            <a:ext cx="0" cy="4572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1" name="Text Placeholder 12"/>
          <p:cNvSpPr>
            <a:spLocks noGrp="1"/>
          </p:cNvSpPr>
          <p:nvPr>
            <p:ph type="body" sz="quarter" idx="28"/>
          </p:nvPr>
        </p:nvSpPr>
        <p:spPr>
          <a:xfrm>
            <a:off x="8077200" y="5017026"/>
            <a:ext cx="1573322" cy="595533"/>
          </a:xfrm>
        </p:spPr>
        <p:txBody>
          <a:bodyPr anchor="ctr">
            <a:normAutofit/>
          </a:bodyPr>
          <a:lstStyle>
            <a:lvl1pPr marL="0" indent="0">
              <a:buNone/>
              <a:defRPr sz="1600">
                <a:solidFill>
                  <a:srgbClr val="666666"/>
                </a:solidFill>
              </a:defRPr>
            </a:lvl1pPr>
            <a:lvl2pPr marL="457200" indent="0">
              <a:buNone/>
              <a:defRPr/>
            </a:lvl2pPr>
          </a:lstStyle>
          <a:p>
            <a:pPr lvl="0"/>
            <a:r>
              <a:rPr lang="en-US"/>
              <a:t>Edit Master text styles</a:t>
            </a:r>
          </a:p>
        </p:txBody>
      </p:sp>
      <p:sp>
        <p:nvSpPr>
          <p:cNvPr id="42" name="Text Placeholder 13"/>
          <p:cNvSpPr>
            <a:spLocks noGrp="1"/>
          </p:cNvSpPr>
          <p:nvPr>
            <p:ph type="body" sz="quarter" idx="29"/>
          </p:nvPr>
        </p:nvSpPr>
        <p:spPr>
          <a:xfrm>
            <a:off x="10622222" y="5017026"/>
            <a:ext cx="1569778" cy="595533"/>
          </a:xfrm>
        </p:spPr>
        <p:txBody>
          <a:bodyPr anchor="ctr">
            <a:normAutofit/>
          </a:bodyPr>
          <a:lstStyle>
            <a:lvl1pPr marL="0" indent="0">
              <a:buNone/>
              <a:defRPr sz="1600">
                <a:solidFill>
                  <a:srgbClr val="0F4D7B"/>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4089996049"/>
      </p:ext>
    </p:extLst>
  </p:cSld>
  <p:clrMapOvr>
    <a:masterClrMapping/>
  </p:clrMapOvr>
  <p:extLst>
    <p:ext uri="{DCECCB84-F9BA-43D5-87BE-67443E8EF086}">
      <p15:sldGuideLst xmlns:p15="http://schemas.microsoft.com/office/powerpoint/2012/main">
        <p15:guide id="1" orient="horz" pos="3456">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HP-ET Outcomes">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2386"/>
                    </a14:imgEffect>
                    <a14:imgEffect>
                      <a14:saturation sat="23000"/>
                    </a14:imgEffect>
                  </a14:imgLayer>
                </a14:imgProps>
              </a:ext>
              <a:ext uri="{28A0092B-C50C-407E-A947-70E740481C1C}">
                <a14:useLocalDpi xmlns:a14="http://schemas.microsoft.com/office/drawing/2010/main"/>
              </a:ext>
            </a:extLst>
          </a:blip>
          <a:srcRect l="19811"/>
          <a:stretch/>
        </p:blipFill>
        <p:spPr>
          <a:xfrm>
            <a:off x="0" y="1143000"/>
            <a:ext cx="5536642" cy="4606192"/>
          </a:xfrm>
          <a:prstGeom prst="flowChartDelay">
            <a:avLst/>
          </a:prstGeom>
        </p:spPr>
      </p:pic>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4" name="Content Placeholder 4"/>
          <p:cNvSpPr>
            <a:spLocks noGrp="1"/>
          </p:cNvSpPr>
          <p:nvPr>
            <p:ph sz="half" idx="2"/>
          </p:nvPr>
        </p:nvSpPr>
        <p:spPr>
          <a:xfrm>
            <a:off x="6172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942459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Wid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179576"/>
            <a:ext cx="105156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228600" y="3118103"/>
            <a:ext cx="11704320" cy="25968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3"/>
          </p:nvPr>
        </p:nvSpPr>
        <p:spPr>
          <a:xfrm>
            <a:off x="3959352" y="5212080"/>
            <a:ext cx="4645152" cy="10149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84677836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2"/>
          <p:cNvSpPr>
            <a:spLocks noGrp="1"/>
          </p:cNvSpPr>
          <p:nvPr>
            <p:ph type="ctrTitle"/>
          </p:nvPr>
        </p:nvSpPr>
        <p:spPr>
          <a:xfrm>
            <a:off x="841249" y="1600200"/>
            <a:ext cx="10515600" cy="2706624"/>
          </a:xfrm>
        </p:spPr>
        <p:txBody>
          <a:bodyPr anchor="b">
            <a:normAutofit/>
          </a:bodyPr>
          <a:lstStyle>
            <a:lvl1pPr algn="ctr">
              <a:lnSpc>
                <a:spcPct val="100000"/>
              </a:lnSpc>
              <a:defRPr sz="4000"/>
            </a:lvl1pPr>
          </a:lstStyle>
          <a:p>
            <a:r>
              <a:rPr lang="en-US"/>
              <a:t>Click to edit Master title style</a:t>
            </a:r>
          </a:p>
        </p:txBody>
      </p:sp>
      <p:sp>
        <p:nvSpPr>
          <p:cNvPr id="3" name="Subtitle 3"/>
          <p:cNvSpPr>
            <a:spLocks noGrp="1"/>
          </p:cNvSpPr>
          <p:nvPr>
            <p:ph type="subTitle" idx="1"/>
          </p:nvPr>
        </p:nvSpPr>
        <p:spPr>
          <a:xfrm>
            <a:off x="841249" y="4544568"/>
            <a:ext cx="10515600" cy="1399032"/>
          </a:xfrm>
        </p:spPr>
        <p:txBody>
          <a:bodyPr>
            <a:normAutofit/>
          </a:bodyPr>
          <a:lstStyle>
            <a:lvl1pPr marL="0" indent="0" algn="ctr">
              <a:buNone/>
              <a:defRPr sz="2800" b="1">
                <a:solidFill>
                  <a:srgbClr val="800000"/>
                </a:solidFill>
              </a:defRPr>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p>
        </p:txBody>
      </p:sp>
    </p:spTree>
    <p:extLst>
      <p:ext uri="{BB962C8B-B14F-4D97-AF65-F5344CB8AC3E}">
        <p14:creationId xmlns:p14="http://schemas.microsoft.com/office/powerpoint/2010/main" val="90328066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wo Banner Title">
    <p:spTree>
      <p:nvGrpSpPr>
        <p:cNvPr id="1" name=""/>
        <p:cNvGrpSpPr/>
        <p:nvPr/>
      </p:nvGrpSpPr>
      <p:grpSpPr>
        <a:xfrm>
          <a:off x="0" y="0"/>
          <a:ext cx="0" cy="0"/>
          <a:chOff x="0" y="0"/>
          <a:chExt cx="0" cy="0"/>
        </a:xfrm>
      </p:grpSpPr>
      <p:pic>
        <p:nvPicPr>
          <p:cNvPr id="20" name="Picture 1" descr="Logo: HRSA. Health Resources &amp; Services Administration.&#10;&#10;Vision: Healthy Communities, Healthy People">
            <a:extLst>
              <a:ext uri="{FF2B5EF4-FFF2-40B4-BE49-F238E27FC236}">
                <a16:creationId xmlns:a16="http://schemas.microsoft.com/office/drawing/2014/main" id="{59B87ACB-63D1-7145-B55B-0A5815BD1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2"/>
          <p:cNvSpPr>
            <a:spLocks noGrp="1"/>
          </p:cNvSpPr>
          <p:nvPr>
            <p:ph type="ctrTitle"/>
          </p:nvPr>
        </p:nvSpPr>
        <p:spPr>
          <a:xfrm>
            <a:off x="841249" y="1899138"/>
            <a:ext cx="10515600" cy="2560320"/>
          </a:xfrm>
        </p:spPr>
        <p:txBody>
          <a:bodyPr anchor="b">
            <a:normAutofit/>
          </a:bodyPr>
          <a:lstStyle>
            <a:lvl1pPr algn="ctr">
              <a:lnSpc>
                <a:spcPct val="100000"/>
              </a:lnSpc>
              <a:defRPr sz="4000"/>
            </a:lvl1pPr>
          </a:lstStyle>
          <a:p>
            <a:r>
              <a:rPr lang="en-US"/>
              <a:t>Click to edit Master title style</a:t>
            </a:r>
          </a:p>
        </p:txBody>
      </p:sp>
      <p:sp>
        <p:nvSpPr>
          <p:cNvPr id="3" name="Subtitle 3"/>
          <p:cNvSpPr>
            <a:spLocks noGrp="1"/>
          </p:cNvSpPr>
          <p:nvPr>
            <p:ph type="subTitle" idx="1"/>
          </p:nvPr>
        </p:nvSpPr>
        <p:spPr>
          <a:xfrm>
            <a:off x="914401" y="4498848"/>
            <a:ext cx="10515600" cy="914400"/>
          </a:xfrm>
        </p:spPr>
        <p:txBody>
          <a:bodyPr>
            <a:normAutofit/>
          </a:bodyPr>
          <a:lstStyle>
            <a:lvl1pPr marL="0" indent="0" algn="ctr">
              <a:buNone/>
              <a:defRPr sz="2800" b="1">
                <a:solidFill>
                  <a:srgbClr val="800000"/>
                </a:solidFill>
              </a:defRPr>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p>
        </p:txBody>
      </p:sp>
    </p:spTree>
    <p:extLst>
      <p:ext uri="{BB962C8B-B14F-4D97-AF65-F5344CB8AC3E}">
        <p14:creationId xmlns:p14="http://schemas.microsoft.com/office/powerpoint/2010/main" val="55730305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1249" y="1124712"/>
            <a:ext cx="10515600" cy="2386584"/>
          </a:xfrm>
        </p:spPr>
        <p:txBody>
          <a:bodyPr anchor="b">
            <a:normAutofit/>
          </a:bodyPr>
          <a:lstStyle>
            <a:lvl1pPr>
              <a:lnSpc>
                <a:spcPct val="100000"/>
              </a:lnSpc>
              <a:defRPr sz="4000"/>
            </a:lvl1pPr>
          </a:lstStyle>
          <a:p>
            <a:r>
              <a:rPr lang="en-US"/>
              <a:t>Click to edit Master title style</a:t>
            </a:r>
          </a:p>
        </p:txBody>
      </p:sp>
      <p:sp>
        <p:nvSpPr>
          <p:cNvPr id="3" name="Text Placeholder 2"/>
          <p:cNvSpPr>
            <a:spLocks noGrp="1"/>
          </p:cNvSpPr>
          <p:nvPr>
            <p:ph type="body" idx="1"/>
          </p:nvPr>
        </p:nvSpPr>
        <p:spPr>
          <a:xfrm>
            <a:off x="841249" y="3602736"/>
            <a:ext cx="10515600" cy="1655064"/>
          </a:xfrm>
        </p:spPr>
        <p:txBody>
          <a:bodyPr>
            <a:normAutofit/>
          </a:bodyPr>
          <a:lstStyle>
            <a:lvl1pPr marL="0" indent="0">
              <a:buNone/>
              <a:defRPr sz="2201">
                <a:solidFill>
                  <a:srgbClr val="0F4D7B"/>
                </a:solidFill>
              </a:defRPr>
            </a:lvl1pPr>
            <a:lvl2pPr marL="457206" indent="0">
              <a:buNone/>
              <a:defRPr sz="2000">
                <a:solidFill>
                  <a:schemeClr val="tx1">
                    <a:tint val="75000"/>
                  </a:schemeClr>
                </a:solidFill>
              </a:defRPr>
            </a:lvl2pPr>
            <a:lvl3pPr marL="914411" indent="0">
              <a:buNone/>
              <a:defRPr sz="1801">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7040361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838203"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Text Placeholder 3"/>
          <p:cNvSpPr>
            <a:spLocks noGrp="1"/>
          </p:cNvSpPr>
          <p:nvPr>
            <p:ph type="body" sz="quarter" idx="13" hasCustomPrompt="1"/>
          </p:nvPr>
        </p:nvSpPr>
        <p:spPr>
          <a:xfrm rot="-5400000">
            <a:off x="-579120" y="2819399"/>
            <a:ext cx="4206240" cy="1828800"/>
          </a:xfrm>
        </p:spPr>
        <p:txBody>
          <a:bodyPr>
            <a:normAutofit/>
          </a:bodyPr>
          <a:lstStyle>
            <a:lvl1pPr marL="0" indent="0">
              <a:buNone/>
              <a:defRPr sz="8800" b="1">
                <a:solidFill>
                  <a:srgbClr val="800000"/>
                </a:solidFill>
              </a:defRPr>
            </a:lvl1pPr>
          </a:lstStyle>
          <a:p>
            <a:pPr lvl="0"/>
            <a:r>
              <a:rPr lang="en-US" sz="8800" b="1"/>
              <a:t>AGENDA</a:t>
            </a:r>
            <a:endParaRPr lang="en-US"/>
          </a:p>
        </p:txBody>
      </p:sp>
      <p:cxnSp>
        <p:nvCxnSpPr>
          <p:cNvPr id="9" name="Straight Connector 3" descr="&quot; &quot;">
            <a:extLst>
              <a:ext uri="{C183D7F6-B498-43B3-948B-1728B52AA6E4}">
                <adec:decorative xmlns:adec="http://schemas.microsoft.com/office/drawing/2017/decorative" val="1"/>
              </a:ext>
            </a:extLst>
          </p:cNvPr>
          <p:cNvCxnSpPr/>
          <p:nvPr userDrawn="1"/>
        </p:nvCxnSpPr>
        <p:spPr>
          <a:xfrm>
            <a:off x="2080847" y="1409699"/>
            <a:ext cx="0" cy="46482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4"/>
          <p:cNvSpPr>
            <a:spLocks noGrp="1"/>
          </p:cNvSpPr>
          <p:nvPr>
            <p:ph idx="1"/>
          </p:nvPr>
        </p:nvSpPr>
        <p:spPr>
          <a:xfrm>
            <a:off x="2502411" y="1447800"/>
            <a:ext cx="8686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54197645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3"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idx="1"/>
          </p:nvPr>
        </p:nvSpPr>
        <p:spPr>
          <a:xfrm>
            <a:off x="838203" y="144780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4"/>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42556580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HRSA Goals">
    <p:spTree>
      <p:nvGrpSpPr>
        <p:cNvPr id="1" name=""/>
        <p:cNvGrpSpPr/>
        <p:nvPr/>
      </p:nvGrpSpPr>
      <p:grpSpPr>
        <a:xfrm>
          <a:off x="0" y="0"/>
          <a:ext cx="0" cy="0"/>
          <a:chOff x="0" y="0"/>
          <a:chExt cx="0" cy="0"/>
        </a:xfrm>
      </p:grpSpPr>
      <p:sp>
        <p:nvSpPr>
          <p:cNvPr id="2" name="Title 1"/>
          <p:cNvSpPr>
            <a:spLocks noGrp="1"/>
          </p:cNvSpPr>
          <p:nvPr>
            <p:ph type="title"/>
          </p:nvPr>
        </p:nvSpPr>
        <p:spPr>
          <a:xfrm>
            <a:off x="838203"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8" name="TextBox 1" descr="&quot; &quot;">
            <a:extLst>
              <a:ext uri="{FF2B5EF4-FFF2-40B4-BE49-F238E27FC236}">
                <a16:creationId xmlns:a16="http://schemas.microsoft.com/office/drawing/2014/main" id="{C6402E67-A38A-48B6-9551-9DFB20412E28}"/>
              </a:ext>
              <a:ext uri="{C183D7F6-B498-43B3-948B-1728B52AA6E4}">
                <adec:decorative xmlns:adec="http://schemas.microsoft.com/office/drawing/2017/decorative" val="1"/>
              </a:ext>
            </a:extLst>
          </p:cNvPr>
          <p:cNvSpPr txBox="1"/>
          <p:nvPr userDrawn="1"/>
        </p:nvSpPr>
        <p:spPr>
          <a:xfrm>
            <a:off x="1358451" y="1644298"/>
            <a:ext cx="9454896" cy="338554"/>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1" descr="&quot; &quot;">
            <a:extLst>
              <a:ext uri="{FF2B5EF4-FFF2-40B4-BE49-F238E27FC236}">
                <a16:creationId xmlns:a16="http://schemas.microsoft.com/office/drawing/2014/main" id="{D867B8F6-DAA1-714D-9DDF-440B2E7C4985}"/>
              </a:ext>
            </a:extLst>
          </p:cNvPr>
          <p:cNvPicPr>
            <a:picLocks noChangeAspect="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4957" b="14540"/>
          <a:stretch/>
        </p:blipFill>
        <p:spPr>
          <a:xfrm>
            <a:off x="1504439" y="1535601"/>
            <a:ext cx="665743" cy="598621"/>
          </a:xfrm>
          <a:prstGeom prst="rect">
            <a:avLst/>
          </a:prstGeom>
        </p:spPr>
      </p:pic>
      <p:sp>
        <p:nvSpPr>
          <p:cNvPr id="10" name="Content Placeholder 1"/>
          <p:cNvSpPr>
            <a:spLocks noGrp="1"/>
          </p:cNvSpPr>
          <p:nvPr>
            <p:ph sz="quarter" idx="13"/>
          </p:nvPr>
        </p:nvSpPr>
        <p:spPr>
          <a:xfrm>
            <a:off x="2281220" y="1600200"/>
            <a:ext cx="1292227" cy="685800"/>
          </a:xfrm>
        </p:spPr>
        <p:txBody>
          <a:bodyPr>
            <a:noAutofit/>
          </a:bodyPr>
          <a:lstStyle>
            <a:lvl1pPr marL="0" indent="0">
              <a:buNone/>
              <a:defRPr sz="2400" b="1"/>
            </a:lvl1pPr>
          </a:lstStyle>
          <a:p>
            <a:pPr lvl="0"/>
            <a:r>
              <a:rPr lang="en-US"/>
              <a:t>Edit Master</a:t>
            </a:r>
          </a:p>
        </p:txBody>
      </p:sp>
      <p:grpSp>
        <p:nvGrpSpPr>
          <p:cNvPr id="4" name="Group 1" descr="&quot; &quot;"/>
          <p:cNvGrpSpPr/>
          <p:nvPr userDrawn="1"/>
        </p:nvGrpSpPr>
        <p:grpSpPr>
          <a:xfrm>
            <a:off x="3782990" y="1672429"/>
            <a:ext cx="672207" cy="309317"/>
            <a:chOff x="3782988" y="1672425"/>
            <a:chExt cx="672206" cy="309317"/>
          </a:xfrm>
        </p:grpSpPr>
        <p:sp>
          <p:nvSpPr>
            <p:cNvPr id="12" name="Right Arrow 1" descr="&quot; &quot;">
              <a:extLst>
                <a:ext uri="{FF2B5EF4-FFF2-40B4-BE49-F238E27FC236}">
                  <a16:creationId xmlns:a16="http://schemas.microsoft.com/office/drawing/2014/main" id="{78375FE7-DB1C-E944-85D7-C0D27FB65F51}"/>
                </a:ext>
              </a:extLst>
            </p:cNvPr>
            <p:cNvSpPr/>
            <p:nvPr userDrawn="1"/>
          </p:nvSpPr>
          <p:spPr>
            <a:xfrm>
              <a:off x="3782988" y="1672425"/>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cxnSp>
          <p:nvCxnSpPr>
            <p:cNvPr id="11" name="Straight Arrow Connector 1" descr="&quot; &quot;">
              <a:extLst>
                <a:ext uri="{FF2B5EF4-FFF2-40B4-BE49-F238E27FC236}">
                  <a16:creationId xmlns:a16="http://schemas.microsoft.com/office/drawing/2014/main" id="{E374D2A4-8AF2-4EF3-9230-FEA6CAF5C5AE}"/>
                </a:ext>
                <a:ext uri="{C183D7F6-B498-43B3-948B-1728B52AA6E4}">
                  <adec:decorative xmlns:adec="http://schemas.microsoft.com/office/drawing/2017/decorative" val="1"/>
                </a:ext>
              </a:extLst>
            </p:cNvPr>
            <p:cNvCxnSpPr/>
            <p:nvPr userDrawn="1"/>
          </p:nvCxnSpPr>
          <p:spPr>
            <a:xfrm>
              <a:off x="3796826" y="1801632"/>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3" name="Text Placeholder 1"/>
          <p:cNvSpPr>
            <a:spLocks noGrp="1"/>
          </p:cNvSpPr>
          <p:nvPr>
            <p:ph type="body" sz="quarter" idx="18"/>
          </p:nvPr>
        </p:nvSpPr>
        <p:spPr>
          <a:xfrm>
            <a:off x="4574301" y="1472184"/>
            <a:ext cx="5943600" cy="685800"/>
          </a:xfrm>
        </p:spPr>
        <p:txBody>
          <a:bodyPr anchor="ctr">
            <a:normAutofit/>
          </a:bodyPr>
          <a:lstStyle>
            <a:lvl1pPr marL="0" indent="0">
              <a:buNone/>
              <a:defRPr sz="1801" b="1">
                <a:solidFill>
                  <a:srgbClr val="0F4D7B"/>
                </a:solidFill>
              </a:defRPr>
            </a:lvl1pPr>
          </a:lstStyle>
          <a:p>
            <a:pPr lvl="0"/>
            <a:r>
              <a:rPr lang="en-US"/>
              <a:t>Edit Master text styles</a:t>
            </a:r>
          </a:p>
        </p:txBody>
      </p:sp>
      <p:sp>
        <p:nvSpPr>
          <p:cNvPr id="14" name="TextBox 2" descr="&quot; &quot;">
            <a:extLst>
              <a:ext uri="{FF2B5EF4-FFF2-40B4-BE49-F238E27FC236}">
                <a16:creationId xmlns:a16="http://schemas.microsoft.com/office/drawing/2014/main" id="{4B4CD2B3-0C35-4CA5-9C22-D20E1D1848AF}"/>
              </a:ext>
              <a:ext uri="{C183D7F6-B498-43B3-948B-1728B52AA6E4}">
                <adec:decorative xmlns:adec="http://schemas.microsoft.com/office/drawing/2017/decorative" val="1"/>
              </a:ext>
            </a:extLst>
          </p:cNvPr>
          <p:cNvSpPr txBox="1"/>
          <p:nvPr userDrawn="1"/>
        </p:nvSpPr>
        <p:spPr>
          <a:xfrm>
            <a:off x="1358447" y="2544755"/>
            <a:ext cx="9454896" cy="369460"/>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801"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2" descr="&quot; &quot;">
            <a:extLst>
              <a:ext uri="{FF2B5EF4-FFF2-40B4-BE49-F238E27FC236}">
                <a16:creationId xmlns:a16="http://schemas.microsoft.com/office/drawing/2014/main" id="{251983AE-FDD8-D54B-895D-78E3810E9A3A}"/>
              </a:ext>
            </a:extLst>
          </p:cNvPr>
          <p:cNvPicPr>
            <a:picLocks noChangeAspect="1"/>
          </p:cNvPicPr>
          <p:nvPr userDrawn="1"/>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t="5027" b="16215"/>
          <a:stretch/>
        </p:blipFill>
        <p:spPr>
          <a:xfrm>
            <a:off x="1410305" y="2421393"/>
            <a:ext cx="848700" cy="668420"/>
          </a:xfrm>
          <a:prstGeom prst="rect">
            <a:avLst/>
          </a:prstGeom>
        </p:spPr>
      </p:pic>
      <p:sp>
        <p:nvSpPr>
          <p:cNvPr id="16" name="Content Placeholder 2"/>
          <p:cNvSpPr>
            <a:spLocks noGrp="1"/>
          </p:cNvSpPr>
          <p:nvPr>
            <p:ph sz="quarter" idx="14"/>
          </p:nvPr>
        </p:nvSpPr>
        <p:spPr>
          <a:xfrm>
            <a:off x="2286003" y="2514600"/>
            <a:ext cx="1292227" cy="685800"/>
          </a:xfrm>
        </p:spPr>
        <p:txBody>
          <a:bodyPr>
            <a:noAutofit/>
          </a:bodyPr>
          <a:lstStyle>
            <a:lvl1pPr marL="0" indent="0">
              <a:buNone/>
              <a:defRPr sz="2400" b="1"/>
            </a:lvl1pPr>
          </a:lstStyle>
          <a:p>
            <a:pPr lvl="0"/>
            <a:r>
              <a:rPr lang="en-US"/>
              <a:t>Edit Master</a:t>
            </a:r>
          </a:p>
        </p:txBody>
      </p:sp>
      <p:grpSp>
        <p:nvGrpSpPr>
          <p:cNvPr id="5" name="Group 2" descr="&quot; &quot;"/>
          <p:cNvGrpSpPr/>
          <p:nvPr userDrawn="1"/>
        </p:nvGrpSpPr>
        <p:grpSpPr>
          <a:xfrm>
            <a:off x="3781817" y="2580903"/>
            <a:ext cx="668739" cy="309317"/>
            <a:chOff x="3781816" y="2580898"/>
            <a:chExt cx="668737" cy="309317"/>
          </a:xfrm>
        </p:grpSpPr>
        <p:sp>
          <p:nvSpPr>
            <p:cNvPr id="18" name="Right Arrow 2" descr="&quot; &quot;">
              <a:extLst>
                <a:ext uri="{FF2B5EF4-FFF2-40B4-BE49-F238E27FC236}">
                  <a16:creationId xmlns:a16="http://schemas.microsoft.com/office/drawing/2014/main" id="{FB22A8FF-B6D6-EF48-957E-1C6C265C0E6A}"/>
                </a:ext>
              </a:extLst>
            </p:cNvPr>
            <p:cNvSpPr/>
            <p:nvPr userDrawn="1"/>
          </p:nvSpPr>
          <p:spPr>
            <a:xfrm>
              <a:off x="3781816" y="2580898"/>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cxnSp>
          <p:nvCxnSpPr>
            <p:cNvPr id="17" name="Straight Arrow Connector 2" descr="&quot; &quot;">
              <a:extLst>
                <a:ext uri="{FF2B5EF4-FFF2-40B4-BE49-F238E27FC236}">
                  <a16:creationId xmlns:a16="http://schemas.microsoft.com/office/drawing/2014/main" id="{06DDA596-35B1-4B19-8917-80773EB6EF20}"/>
                </a:ext>
                <a:ext uri="{C183D7F6-B498-43B3-948B-1728B52AA6E4}">
                  <adec:decorative xmlns:adec="http://schemas.microsoft.com/office/drawing/2017/decorative" val="1"/>
                </a:ext>
              </a:extLst>
            </p:cNvPr>
            <p:cNvCxnSpPr/>
            <p:nvPr userDrawn="1"/>
          </p:nvCxnSpPr>
          <p:spPr>
            <a:xfrm>
              <a:off x="3794760" y="2730619"/>
              <a:ext cx="65579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9" name="Text Placeholder 2"/>
          <p:cNvSpPr>
            <a:spLocks noGrp="1"/>
          </p:cNvSpPr>
          <p:nvPr>
            <p:ph type="body" sz="quarter" idx="19"/>
          </p:nvPr>
        </p:nvSpPr>
        <p:spPr>
          <a:xfrm>
            <a:off x="4574301" y="2386584"/>
            <a:ext cx="5943600" cy="685800"/>
          </a:xfrm>
        </p:spPr>
        <p:txBody>
          <a:bodyPr anchor="ctr">
            <a:normAutofit/>
          </a:bodyPr>
          <a:lstStyle>
            <a:lvl1pPr marL="0" indent="0">
              <a:buNone/>
              <a:defRPr sz="1801" b="1">
                <a:solidFill>
                  <a:srgbClr val="0F4D7B"/>
                </a:solidFill>
              </a:defRPr>
            </a:lvl1pPr>
          </a:lstStyle>
          <a:p>
            <a:pPr lvl="0"/>
            <a:r>
              <a:rPr lang="en-US"/>
              <a:t>Edit Master text styles</a:t>
            </a:r>
          </a:p>
        </p:txBody>
      </p:sp>
      <p:sp>
        <p:nvSpPr>
          <p:cNvPr id="20" name="TextBox 3" descr="&quot; &quot;">
            <a:extLst>
              <a:ext uri="{FF2B5EF4-FFF2-40B4-BE49-F238E27FC236}">
                <a16:creationId xmlns:a16="http://schemas.microsoft.com/office/drawing/2014/main" id="{60B3EAF8-E8EC-4858-8A8B-E56502F72082}"/>
              </a:ext>
              <a:ext uri="{C183D7F6-B498-43B3-948B-1728B52AA6E4}">
                <adec:decorative xmlns:adec="http://schemas.microsoft.com/office/drawing/2017/decorative" val="1"/>
              </a:ext>
            </a:extLst>
          </p:cNvPr>
          <p:cNvSpPr txBox="1"/>
          <p:nvPr userDrawn="1"/>
        </p:nvSpPr>
        <p:spPr>
          <a:xfrm>
            <a:off x="1358451" y="3459155"/>
            <a:ext cx="9451428" cy="369460"/>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801"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icture 3" descr="&quot; &quot;">
            <a:extLst>
              <a:ext uri="{FF2B5EF4-FFF2-40B4-BE49-F238E27FC236}">
                <a16:creationId xmlns:a16="http://schemas.microsoft.com/office/drawing/2014/main" id="{0C1C26A6-6D39-AA4C-91F2-A6B15313B4DF}"/>
              </a:ext>
            </a:extLst>
          </p:cNvPr>
          <p:cNvPicPr>
            <a:picLocks noChangeAspect="1"/>
          </p:cNvPicPr>
          <p:nvPr userDrawn="1"/>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b="24347"/>
          <a:stretch/>
        </p:blipFill>
        <p:spPr>
          <a:xfrm>
            <a:off x="1373857" y="3224268"/>
            <a:ext cx="948727" cy="717739"/>
          </a:xfrm>
          <a:prstGeom prst="rect">
            <a:avLst/>
          </a:prstGeom>
        </p:spPr>
      </p:pic>
      <p:sp>
        <p:nvSpPr>
          <p:cNvPr id="22" name="Content Placeholder 3"/>
          <p:cNvSpPr>
            <a:spLocks noGrp="1"/>
          </p:cNvSpPr>
          <p:nvPr>
            <p:ph sz="quarter" idx="15"/>
          </p:nvPr>
        </p:nvSpPr>
        <p:spPr>
          <a:xfrm>
            <a:off x="2286003" y="3429000"/>
            <a:ext cx="1292227" cy="685800"/>
          </a:xfrm>
        </p:spPr>
        <p:txBody>
          <a:bodyPr>
            <a:noAutofit/>
          </a:bodyPr>
          <a:lstStyle>
            <a:lvl1pPr marL="0" indent="0">
              <a:buNone/>
              <a:defRPr sz="2400" b="1"/>
            </a:lvl1pPr>
          </a:lstStyle>
          <a:p>
            <a:pPr lvl="0"/>
            <a:r>
              <a:rPr lang="en-US"/>
              <a:t>Edit Master</a:t>
            </a:r>
          </a:p>
        </p:txBody>
      </p:sp>
      <p:grpSp>
        <p:nvGrpSpPr>
          <p:cNvPr id="40" name="Group 3" descr="&quot; &quot;"/>
          <p:cNvGrpSpPr/>
          <p:nvPr userDrawn="1"/>
        </p:nvGrpSpPr>
        <p:grpSpPr>
          <a:xfrm>
            <a:off x="3782990" y="3481003"/>
            <a:ext cx="672207" cy="309317"/>
            <a:chOff x="3782988" y="3481001"/>
            <a:chExt cx="672206" cy="309317"/>
          </a:xfrm>
        </p:grpSpPr>
        <p:sp>
          <p:nvSpPr>
            <p:cNvPr id="24" name="Right Arrow 3" descr="&quot; &quot;">
              <a:extLst>
                <a:ext uri="{FF2B5EF4-FFF2-40B4-BE49-F238E27FC236}">
                  <a16:creationId xmlns:a16="http://schemas.microsoft.com/office/drawing/2014/main" id="{1913B0D4-773F-E345-9779-302C302A9DB4}"/>
                </a:ext>
              </a:extLst>
            </p:cNvPr>
            <p:cNvSpPr/>
            <p:nvPr userDrawn="1"/>
          </p:nvSpPr>
          <p:spPr>
            <a:xfrm>
              <a:off x="3782988" y="3481001"/>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cxnSp>
          <p:nvCxnSpPr>
            <p:cNvPr id="23" name="Straight Arrow Connector 3" descr="&quot; &quot;">
              <a:extLst>
                <a:ext uri="{FF2B5EF4-FFF2-40B4-BE49-F238E27FC236}">
                  <a16:creationId xmlns:a16="http://schemas.microsoft.com/office/drawing/2014/main" id="{E0C063F0-B581-43F0-B7A2-53C3ECA9772F}"/>
                </a:ext>
                <a:ext uri="{C183D7F6-B498-43B3-948B-1728B52AA6E4}">
                  <adec:decorative xmlns:adec="http://schemas.microsoft.com/office/drawing/2017/decorative" val="1"/>
                </a:ext>
              </a:extLst>
            </p:cNvPr>
            <p:cNvCxnSpPr/>
            <p:nvPr userDrawn="1"/>
          </p:nvCxnSpPr>
          <p:spPr>
            <a:xfrm>
              <a:off x="3796826" y="3619035"/>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25" name="Text Placeholder 3"/>
          <p:cNvSpPr>
            <a:spLocks noGrp="1"/>
          </p:cNvSpPr>
          <p:nvPr>
            <p:ph type="body" sz="quarter" idx="20"/>
          </p:nvPr>
        </p:nvSpPr>
        <p:spPr>
          <a:xfrm>
            <a:off x="4574301" y="3298824"/>
            <a:ext cx="5943600" cy="685800"/>
          </a:xfrm>
        </p:spPr>
        <p:txBody>
          <a:bodyPr anchor="ctr">
            <a:normAutofit/>
          </a:bodyPr>
          <a:lstStyle>
            <a:lvl1pPr marL="0" indent="0">
              <a:buNone/>
              <a:defRPr sz="1801" b="1">
                <a:solidFill>
                  <a:srgbClr val="0F4D7B"/>
                </a:solidFill>
              </a:defRPr>
            </a:lvl1pPr>
          </a:lstStyle>
          <a:p>
            <a:pPr lvl="0"/>
            <a:r>
              <a:rPr lang="en-US"/>
              <a:t>Edit Master text styles</a:t>
            </a:r>
          </a:p>
        </p:txBody>
      </p:sp>
      <p:sp>
        <p:nvSpPr>
          <p:cNvPr id="26" name="TextBox 4" descr="&quot; &quot;">
            <a:extLst>
              <a:ext uri="{FF2B5EF4-FFF2-40B4-BE49-F238E27FC236}">
                <a16:creationId xmlns:a16="http://schemas.microsoft.com/office/drawing/2014/main" id="{85EF0527-BE10-49F7-A277-F3642E27FCAF}"/>
              </a:ext>
              <a:ext uri="{C183D7F6-B498-43B3-948B-1728B52AA6E4}">
                <adec:decorative xmlns:adec="http://schemas.microsoft.com/office/drawing/2017/decorative" val="1"/>
              </a:ext>
            </a:extLst>
          </p:cNvPr>
          <p:cNvSpPr txBox="1"/>
          <p:nvPr userDrawn="1"/>
        </p:nvSpPr>
        <p:spPr>
          <a:xfrm>
            <a:off x="1358447" y="4373555"/>
            <a:ext cx="9454896" cy="369460"/>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801"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7" name="Picture 4" descr="&quot; &quot;">
            <a:extLst>
              <a:ext uri="{FF2B5EF4-FFF2-40B4-BE49-F238E27FC236}">
                <a16:creationId xmlns:a16="http://schemas.microsoft.com/office/drawing/2014/main" id="{C09885F3-74CC-4C4E-9968-3750ABA8418C}"/>
              </a:ext>
            </a:extLst>
          </p:cNvPr>
          <p:cNvPicPr>
            <a:picLocks noChangeAspect="1"/>
          </p:cNvPicPr>
          <p:nvPr userDrawn="1"/>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b="15556"/>
          <a:stretch/>
        </p:blipFill>
        <p:spPr>
          <a:xfrm>
            <a:off x="1459822" y="4218555"/>
            <a:ext cx="779503" cy="658246"/>
          </a:xfrm>
          <a:prstGeom prst="rect">
            <a:avLst/>
          </a:prstGeom>
        </p:spPr>
      </p:pic>
      <p:sp>
        <p:nvSpPr>
          <p:cNvPr id="28" name="Content Placeholder 4"/>
          <p:cNvSpPr>
            <a:spLocks noGrp="1"/>
          </p:cNvSpPr>
          <p:nvPr>
            <p:ph sz="quarter" idx="16"/>
          </p:nvPr>
        </p:nvSpPr>
        <p:spPr>
          <a:xfrm>
            <a:off x="2286003" y="4343400"/>
            <a:ext cx="1292227" cy="685800"/>
          </a:xfrm>
        </p:spPr>
        <p:txBody>
          <a:bodyPr>
            <a:noAutofit/>
          </a:bodyPr>
          <a:lstStyle>
            <a:lvl1pPr marL="0" indent="0">
              <a:buNone/>
              <a:defRPr sz="2400" b="1"/>
            </a:lvl1pPr>
          </a:lstStyle>
          <a:p>
            <a:pPr lvl="0"/>
            <a:r>
              <a:rPr lang="en-US"/>
              <a:t>Edit Master</a:t>
            </a:r>
          </a:p>
        </p:txBody>
      </p:sp>
      <p:grpSp>
        <p:nvGrpSpPr>
          <p:cNvPr id="41" name="Group 4" descr="&quot; &quot;"/>
          <p:cNvGrpSpPr/>
          <p:nvPr userDrawn="1"/>
        </p:nvGrpSpPr>
        <p:grpSpPr>
          <a:xfrm>
            <a:off x="3780694" y="4398465"/>
            <a:ext cx="674503" cy="309317"/>
            <a:chOff x="3780692" y="4398460"/>
            <a:chExt cx="674502" cy="309317"/>
          </a:xfrm>
        </p:grpSpPr>
        <p:sp>
          <p:nvSpPr>
            <p:cNvPr id="30" name="Right Arrow 4" descr="&quot; &quot;">
              <a:extLst>
                <a:ext uri="{FF2B5EF4-FFF2-40B4-BE49-F238E27FC236}">
                  <a16:creationId xmlns:a16="http://schemas.microsoft.com/office/drawing/2014/main" id="{CB4042CC-3526-E345-A0B0-EC60879BC64D}"/>
                </a:ext>
              </a:extLst>
            </p:cNvPr>
            <p:cNvSpPr/>
            <p:nvPr userDrawn="1"/>
          </p:nvSpPr>
          <p:spPr>
            <a:xfrm>
              <a:off x="3780692" y="4398460"/>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cxnSp>
          <p:nvCxnSpPr>
            <p:cNvPr id="29" name="Straight Arrow Connector 4" descr="&quot; &quot;">
              <a:extLst>
                <a:ext uri="{FF2B5EF4-FFF2-40B4-BE49-F238E27FC236}">
                  <a16:creationId xmlns:a16="http://schemas.microsoft.com/office/drawing/2014/main" id="{8CF7B626-BFAE-4657-80B6-D8FBC78B5CEC}"/>
                </a:ext>
                <a:ext uri="{C183D7F6-B498-43B3-948B-1728B52AA6E4}">
                  <adec:decorative xmlns:adec="http://schemas.microsoft.com/office/drawing/2017/decorative" val="1"/>
                </a:ext>
              </a:extLst>
            </p:cNvPr>
            <p:cNvCxnSpPr/>
            <p:nvPr userDrawn="1"/>
          </p:nvCxnSpPr>
          <p:spPr>
            <a:xfrm>
              <a:off x="3796826" y="4541806"/>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1" name="Text Placeholder 4"/>
          <p:cNvSpPr>
            <a:spLocks noGrp="1"/>
          </p:cNvSpPr>
          <p:nvPr>
            <p:ph type="body" sz="quarter" idx="21"/>
          </p:nvPr>
        </p:nvSpPr>
        <p:spPr>
          <a:xfrm>
            <a:off x="4574301" y="4215384"/>
            <a:ext cx="5943600" cy="685800"/>
          </a:xfrm>
        </p:spPr>
        <p:txBody>
          <a:bodyPr anchor="ctr">
            <a:normAutofit/>
          </a:bodyPr>
          <a:lstStyle>
            <a:lvl1pPr marL="0" indent="0">
              <a:buNone/>
              <a:defRPr sz="1801" b="1">
                <a:solidFill>
                  <a:srgbClr val="0F4D7B"/>
                </a:solidFill>
              </a:defRPr>
            </a:lvl1pPr>
          </a:lstStyle>
          <a:p>
            <a:pPr lvl="0"/>
            <a:r>
              <a:rPr lang="en-US"/>
              <a:t>Edit Master text styles</a:t>
            </a:r>
          </a:p>
        </p:txBody>
      </p:sp>
      <p:sp>
        <p:nvSpPr>
          <p:cNvPr id="32" name="TextBox 5" descr="&quot; &quot;">
            <a:extLst>
              <a:ext uri="{FF2B5EF4-FFF2-40B4-BE49-F238E27FC236}">
                <a16:creationId xmlns:a16="http://schemas.microsoft.com/office/drawing/2014/main" id="{43532CC2-D793-46EC-B5F4-56F124E6A3EC}"/>
              </a:ext>
              <a:ext uri="{C183D7F6-B498-43B3-948B-1728B52AA6E4}">
                <adec:decorative xmlns:adec="http://schemas.microsoft.com/office/drawing/2017/decorative" val="1"/>
              </a:ext>
            </a:extLst>
          </p:cNvPr>
          <p:cNvSpPr txBox="1"/>
          <p:nvPr userDrawn="1"/>
        </p:nvSpPr>
        <p:spPr>
          <a:xfrm>
            <a:off x="1358452" y="5288609"/>
            <a:ext cx="9451427" cy="369460"/>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801"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 name="Picture 5" descr="&quot; &quot;">
            <a:extLst>
              <a:ext uri="{FF2B5EF4-FFF2-40B4-BE49-F238E27FC236}">
                <a16:creationId xmlns:a16="http://schemas.microsoft.com/office/drawing/2014/main" id="{42EEB4FA-EC18-374F-8CE6-BB5F8A87DB85}"/>
              </a:ext>
            </a:extLst>
          </p:cNvPr>
          <p:cNvPicPr>
            <a:picLocks noChangeAspect="1"/>
          </p:cNvPicPr>
          <p:nvPr userDrawn="1"/>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b="15035"/>
          <a:stretch/>
        </p:blipFill>
        <p:spPr>
          <a:xfrm>
            <a:off x="1469630" y="5149334"/>
            <a:ext cx="727860" cy="618420"/>
          </a:xfrm>
          <a:prstGeom prst="rect">
            <a:avLst/>
          </a:prstGeom>
        </p:spPr>
      </p:pic>
      <p:sp>
        <p:nvSpPr>
          <p:cNvPr id="34" name="Content Placeholder 5"/>
          <p:cNvSpPr>
            <a:spLocks noGrp="1"/>
          </p:cNvSpPr>
          <p:nvPr>
            <p:ph sz="quarter" idx="17"/>
          </p:nvPr>
        </p:nvSpPr>
        <p:spPr>
          <a:xfrm>
            <a:off x="2286003" y="5257800"/>
            <a:ext cx="1292227" cy="685800"/>
          </a:xfrm>
        </p:spPr>
        <p:txBody>
          <a:bodyPr>
            <a:noAutofit/>
          </a:bodyPr>
          <a:lstStyle>
            <a:lvl1pPr marL="0" indent="0">
              <a:buNone/>
              <a:defRPr sz="2400" b="1"/>
            </a:lvl1pPr>
          </a:lstStyle>
          <a:p>
            <a:pPr lvl="0"/>
            <a:r>
              <a:rPr lang="en-US"/>
              <a:t>Edit Master</a:t>
            </a:r>
          </a:p>
        </p:txBody>
      </p:sp>
      <p:grpSp>
        <p:nvGrpSpPr>
          <p:cNvPr id="42" name="Group 5"/>
          <p:cNvGrpSpPr/>
          <p:nvPr userDrawn="1"/>
        </p:nvGrpSpPr>
        <p:grpSpPr>
          <a:xfrm>
            <a:off x="3781862" y="5329488"/>
            <a:ext cx="674503" cy="309317"/>
            <a:chOff x="3781860" y="5329483"/>
            <a:chExt cx="674502" cy="309317"/>
          </a:xfrm>
        </p:grpSpPr>
        <p:sp>
          <p:nvSpPr>
            <p:cNvPr id="36" name="Right Arrow 5" descr="&quot; &quot;">
              <a:extLst>
                <a:ext uri="{FF2B5EF4-FFF2-40B4-BE49-F238E27FC236}">
                  <a16:creationId xmlns:a16="http://schemas.microsoft.com/office/drawing/2014/main" id="{8345FEEA-C542-9B4E-AEF3-3D5CEF9197FC}"/>
                </a:ext>
              </a:extLst>
            </p:cNvPr>
            <p:cNvSpPr/>
            <p:nvPr userDrawn="1"/>
          </p:nvSpPr>
          <p:spPr>
            <a:xfrm>
              <a:off x="3781860" y="5329483"/>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cxnSp>
          <p:nvCxnSpPr>
            <p:cNvPr id="35" name="Straight Arrow Connector 5" descr="&quot; &quot;">
              <a:extLst>
                <a:ext uri="{FF2B5EF4-FFF2-40B4-BE49-F238E27FC236}">
                  <a16:creationId xmlns:a16="http://schemas.microsoft.com/office/drawing/2014/main" id="{F06050F9-7E34-4E90-85F1-ADA3F727F5BF}"/>
                </a:ext>
                <a:ext uri="{C183D7F6-B498-43B3-948B-1728B52AA6E4}">
                  <adec:decorative xmlns:adec="http://schemas.microsoft.com/office/drawing/2017/decorative" val="1"/>
                </a:ext>
              </a:extLst>
            </p:cNvPr>
            <p:cNvCxnSpPr/>
            <p:nvPr userDrawn="1"/>
          </p:nvCxnSpPr>
          <p:spPr>
            <a:xfrm>
              <a:off x="3797994" y="5463258"/>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7" name="Text Placeholder 5"/>
          <p:cNvSpPr>
            <a:spLocks noGrp="1"/>
          </p:cNvSpPr>
          <p:nvPr>
            <p:ph type="body" sz="quarter" idx="22"/>
          </p:nvPr>
        </p:nvSpPr>
        <p:spPr>
          <a:xfrm>
            <a:off x="4574301" y="5129784"/>
            <a:ext cx="5943600" cy="685800"/>
          </a:xfrm>
        </p:spPr>
        <p:txBody>
          <a:bodyPr anchor="ctr">
            <a:normAutofit/>
          </a:bodyPr>
          <a:lstStyle>
            <a:lvl1pPr marL="0" indent="0">
              <a:buNone/>
              <a:defRPr sz="1801" b="1">
                <a:solidFill>
                  <a:srgbClr val="0F4D7B"/>
                </a:solidFill>
              </a:defRPr>
            </a:lvl1pPr>
          </a:lstStyle>
          <a:p>
            <a:pPr lvl="0"/>
            <a:r>
              <a:rPr lang="en-US"/>
              <a:t>Edit Master text styles</a:t>
            </a:r>
          </a:p>
        </p:txBody>
      </p:sp>
      <p:sp>
        <p:nvSpPr>
          <p:cNvPr id="6" name="Slide Number Placeholder 4"/>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12501846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On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3"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idx="1"/>
          </p:nvPr>
        </p:nvSpPr>
        <p:spPr>
          <a:xfrm>
            <a:off x="838203" y="144780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3"/>
          </p:nvPr>
        </p:nvSpPr>
        <p:spPr>
          <a:xfrm>
            <a:off x="841249" y="6016752"/>
            <a:ext cx="9528048" cy="548640"/>
          </a:xfrm>
        </p:spPr>
        <p:txBody>
          <a:bodyPr>
            <a:normAutofit/>
          </a:bodyPr>
          <a:lstStyle>
            <a:lvl1pPr marL="0" indent="0">
              <a:spcBef>
                <a:spcPts val="0"/>
              </a:spcBef>
              <a:buNone/>
              <a:defRPr sz="1401"/>
            </a:lvl1pPr>
          </a:lstStyle>
          <a:p>
            <a:pPr lvl="0"/>
            <a:endParaRPr lang="en-US"/>
          </a:p>
        </p:txBody>
      </p:sp>
      <p:sp>
        <p:nvSpPr>
          <p:cNvPr id="6" name="Slide Number Placeholder 5"/>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8465643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C38D48C-20BE-40D5-BBF2-392FF9026E6C}" type="slidenum">
              <a:rPr lang="en-US" smtClean="0"/>
              <a:pPr/>
              <a:t>‹#›</a:t>
            </a:fld>
            <a:endParaRPr lang="en-US"/>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1"/>
          </p:nvPr>
        </p:nvSpPr>
        <p:spPr>
          <a:xfrm>
            <a:off x="990601" y="1600200"/>
            <a:ext cx="2819401" cy="1905000"/>
          </a:xfrm>
        </p:spPr>
        <p:txBody>
          <a:bodyPr/>
          <a:lstStyle/>
          <a:p>
            <a:endParaRPr lang="en-US"/>
          </a:p>
        </p:txBody>
      </p:sp>
      <p:sp>
        <p:nvSpPr>
          <p:cNvPr id="7" name="Picture Placeholder 5"/>
          <p:cNvSpPr>
            <a:spLocks noGrp="1"/>
          </p:cNvSpPr>
          <p:nvPr>
            <p:ph type="pic" sz="quarter" idx="12"/>
          </p:nvPr>
        </p:nvSpPr>
        <p:spPr>
          <a:xfrm>
            <a:off x="4421625" y="1600200"/>
            <a:ext cx="2819401" cy="1905000"/>
          </a:xfrm>
        </p:spPr>
        <p:txBody>
          <a:bodyPr/>
          <a:lstStyle/>
          <a:p>
            <a:endParaRPr lang="en-US"/>
          </a:p>
        </p:txBody>
      </p:sp>
      <p:sp>
        <p:nvSpPr>
          <p:cNvPr id="8" name="Picture Placeholder 5"/>
          <p:cNvSpPr>
            <a:spLocks noGrp="1"/>
          </p:cNvSpPr>
          <p:nvPr>
            <p:ph type="pic" sz="quarter" idx="13"/>
          </p:nvPr>
        </p:nvSpPr>
        <p:spPr>
          <a:xfrm>
            <a:off x="7852652" y="1578591"/>
            <a:ext cx="2819401" cy="1905000"/>
          </a:xfrm>
        </p:spPr>
        <p:txBody>
          <a:bodyPr/>
          <a:lstStyle/>
          <a:p>
            <a:endParaRPr lang="en-US"/>
          </a:p>
        </p:txBody>
      </p:sp>
      <p:sp>
        <p:nvSpPr>
          <p:cNvPr id="11" name="Text Placeholder 10"/>
          <p:cNvSpPr>
            <a:spLocks noGrp="1"/>
          </p:cNvSpPr>
          <p:nvPr>
            <p:ph type="body" sz="quarter" idx="14"/>
          </p:nvPr>
        </p:nvSpPr>
        <p:spPr>
          <a:xfrm>
            <a:off x="990601" y="3886200"/>
            <a:ext cx="9829801"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105759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wo Wid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3"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8" name="Content Placeholder 3"/>
          <p:cNvSpPr>
            <a:spLocks noGrp="1"/>
          </p:cNvSpPr>
          <p:nvPr>
            <p:ph sz="quarter" idx="14"/>
          </p:nvPr>
        </p:nvSpPr>
        <p:spPr>
          <a:xfrm>
            <a:off x="838203" y="1115568"/>
            <a:ext cx="10515600" cy="68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idx="1"/>
          </p:nvPr>
        </p:nvSpPr>
        <p:spPr>
          <a:xfrm>
            <a:off x="838203" y="1828800"/>
            <a:ext cx="10515600" cy="397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5"/>
          <p:cNvSpPr>
            <a:spLocks noGrp="1"/>
          </p:cNvSpPr>
          <p:nvPr>
            <p:ph type="body" sz="quarter" idx="13"/>
          </p:nvPr>
        </p:nvSpPr>
        <p:spPr>
          <a:xfrm>
            <a:off x="841249" y="6016752"/>
            <a:ext cx="9528048" cy="548640"/>
          </a:xfrm>
        </p:spPr>
        <p:txBody>
          <a:bodyPr>
            <a:normAutofit/>
          </a:bodyPr>
          <a:lstStyle>
            <a:lvl1pPr marL="0" indent="0">
              <a:spcBef>
                <a:spcPts val="0"/>
              </a:spcBef>
              <a:buNone/>
              <a:defRPr sz="1401"/>
            </a:lvl1pPr>
          </a:lstStyle>
          <a:p>
            <a:pPr lvl="0"/>
            <a:endParaRPr lang="en-US"/>
          </a:p>
        </p:txBody>
      </p:sp>
      <p:sp>
        <p:nvSpPr>
          <p:cNvPr id="6" name="Slide Number Placeholder 6"/>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15653579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3"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1"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6172201"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129799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432816" y="1444752"/>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4331208" y="1444752"/>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3"/>
          </p:nvPr>
        </p:nvSpPr>
        <p:spPr>
          <a:xfrm>
            <a:off x="8229600" y="1444752"/>
            <a:ext cx="3529584"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31392681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wo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3"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1"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6172201"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3"/>
          </p:nvPr>
        </p:nvSpPr>
        <p:spPr>
          <a:xfrm>
            <a:off x="841249" y="6016752"/>
            <a:ext cx="9528048" cy="548640"/>
          </a:xfrm>
        </p:spPr>
        <p:txBody>
          <a:bodyPr>
            <a:noAutofit/>
          </a:bodyPr>
          <a:lstStyle>
            <a:lvl1pPr marL="0" indent="0">
              <a:spcBef>
                <a:spcPts val="0"/>
              </a:spcBef>
              <a:buNone/>
              <a:defRPr sz="1401"/>
            </a:lvl1pPr>
            <a:lvl2pPr marL="457206" indent="0">
              <a:spcBef>
                <a:spcPts val="0"/>
              </a:spcBef>
              <a:buNone/>
              <a:defRPr sz="1401"/>
            </a:lvl2pPr>
            <a:lvl3pPr marL="914411" indent="0">
              <a:spcBef>
                <a:spcPts val="0"/>
              </a:spcBef>
              <a:buNone/>
              <a:defRPr sz="1401"/>
            </a:lvl3pPr>
            <a:lvl4pPr marL="1371617" indent="0">
              <a:spcBef>
                <a:spcPts val="0"/>
              </a:spcBef>
              <a:buNone/>
              <a:defRPr sz="1401"/>
            </a:lvl4pPr>
            <a:lvl5pPr marL="1828823" indent="0">
              <a:spcBef>
                <a:spcPts val="0"/>
              </a:spcBef>
              <a:buNone/>
              <a:defRPr sz="1401"/>
            </a:lvl5pPr>
          </a:lstStyle>
          <a:p>
            <a:pPr lvl="0"/>
            <a:endParaRPr lang="en-US"/>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406224235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Wid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3"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3" y="1444752"/>
            <a:ext cx="10515600" cy="32552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838203" y="4700016"/>
            <a:ext cx="10515600" cy="1225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36076457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wo Content and One Content Title">
    <p:spTree>
      <p:nvGrpSpPr>
        <p:cNvPr id="1" name=""/>
        <p:cNvGrpSpPr/>
        <p:nvPr/>
      </p:nvGrpSpPr>
      <p:grpSpPr>
        <a:xfrm>
          <a:off x="0" y="0"/>
          <a:ext cx="0" cy="0"/>
          <a:chOff x="0" y="0"/>
          <a:chExt cx="0" cy="0"/>
        </a:xfrm>
      </p:grpSpPr>
      <p:sp>
        <p:nvSpPr>
          <p:cNvPr id="2" name="Title 1"/>
          <p:cNvSpPr>
            <a:spLocks noGrp="1"/>
          </p:cNvSpPr>
          <p:nvPr>
            <p:ph type="title"/>
          </p:nvPr>
        </p:nvSpPr>
        <p:spPr>
          <a:xfrm>
            <a:off x="838203"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1" y="1444752"/>
            <a:ext cx="51816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3"/>
          </p:nvPr>
        </p:nvSpPr>
        <p:spPr>
          <a:xfrm>
            <a:off x="6172201" y="1444752"/>
            <a:ext cx="5184649" cy="5486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6172201" y="2133600"/>
            <a:ext cx="5181600" cy="3662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85088474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Two Content One Content Title">
    <p:spTree>
      <p:nvGrpSpPr>
        <p:cNvPr id="1" name=""/>
        <p:cNvGrpSpPr/>
        <p:nvPr/>
      </p:nvGrpSpPr>
      <p:grpSpPr>
        <a:xfrm>
          <a:off x="0" y="0"/>
          <a:ext cx="0" cy="0"/>
          <a:chOff x="0" y="0"/>
          <a:chExt cx="0" cy="0"/>
        </a:xfrm>
      </p:grpSpPr>
      <p:sp>
        <p:nvSpPr>
          <p:cNvPr id="2" name="Title 1"/>
          <p:cNvSpPr>
            <a:spLocks noGrp="1"/>
          </p:cNvSpPr>
          <p:nvPr>
            <p:ph type="title"/>
          </p:nvPr>
        </p:nvSpPr>
        <p:spPr>
          <a:xfrm>
            <a:off x="838203"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1" y="1444752"/>
            <a:ext cx="51816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3"/>
          </p:nvPr>
        </p:nvSpPr>
        <p:spPr>
          <a:xfrm>
            <a:off x="6172201" y="1444752"/>
            <a:ext cx="5184649" cy="5486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6172201" y="2133600"/>
            <a:ext cx="5181600" cy="3662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p:cNvSpPr>
            <a:spLocks noGrp="1"/>
          </p:cNvSpPr>
          <p:nvPr>
            <p:ph type="body" sz="quarter" idx="14"/>
          </p:nvPr>
        </p:nvSpPr>
        <p:spPr>
          <a:xfrm>
            <a:off x="838203" y="6016752"/>
            <a:ext cx="9528048" cy="548640"/>
          </a:xfrm>
        </p:spPr>
        <p:txBody>
          <a:bodyPr>
            <a:normAutofit/>
          </a:bodyPr>
          <a:lstStyle>
            <a:lvl1pPr marL="0" indent="0">
              <a:spcBef>
                <a:spcPts val="0"/>
              </a:spcBef>
              <a:buNone/>
              <a:defRPr sz="1401"/>
            </a:lvl1pPr>
          </a:lstStyle>
          <a:p>
            <a:pPr lvl="0"/>
            <a:endParaRPr lang="en-US"/>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418411180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wo Titled Content Three Pictures">
    <p:spTree>
      <p:nvGrpSpPr>
        <p:cNvPr id="1" name=""/>
        <p:cNvGrpSpPr/>
        <p:nvPr/>
      </p:nvGrpSpPr>
      <p:grpSpPr>
        <a:xfrm>
          <a:off x="0" y="0"/>
          <a:ext cx="0" cy="0"/>
          <a:chOff x="0" y="0"/>
          <a:chExt cx="0" cy="0"/>
        </a:xfrm>
      </p:grpSpPr>
      <p:sp>
        <p:nvSpPr>
          <p:cNvPr id="2" name="Title 1"/>
          <p:cNvSpPr>
            <a:spLocks noGrp="1"/>
          </p:cNvSpPr>
          <p:nvPr>
            <p:ph type="title"/>
          </p:nvPr>
        </p:nvSpPr>
        <p:spPr>
          <a:xfrm>
            <a:off x="838203"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726948" y="1252537"/>
            <a:ext cx="4572000" cy="45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a"/>
          <p:cNvSpPr>
            <a:spLocks noGrp="1"/>
          </p:cNvSpPr>
          <p:nvPr>
            <p:ph sz="quarter" idx="17"/>
          </p:nvPr>
        </p:nvSpPr>
        <p:spPr>
          <a:xfrm>
            <a:off x="841250" y="1895478"/>
            <a:ext cx="4343401" cy="4352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3"/>
          </p:nvPr>
        </p:nvSpPr>
        <p:spPr>
          <a:xfrm>
            <a:off x="6705600" y="1262428"/>
            <a:ext cx="4572000" cy="457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a"/>
          <p:cNvSpPr>
            <a:spLocks noGrp="1"/>
          </p:cNvSpPr>
          <p:nvPr>
            <p:ph sz="half" idx="2"/>
          </p:nvPr>
        </p:nvSpPr>
        <p:spPr>
          <a:xfrm>
            <a:off x="7616953" y="1895859"/>
            <a:ext cx="3660649" cy="3951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4b.1" descr="&quot; &quot;"/>
          <p:cNvSpPr>
            <a:spLocks noGrp="1"/>
          </p:cNvSpPr>
          <p:nvPr>
            <p:ph type="pic" sz="quarter" idx="14"/>
          </p:nvPr>
        </p:nvSpPr>
        <p:spPr>
          <a:xfrm>
            <a:off x="6705602" y="2157984"/>
            <a:ext cx="685801" cy="685800"/>
          </a:xfrm>
        </p:spPr>
        <p:txBody>
          <a:bodyPr/>
          <a:lstStyle/>
          <a:p>
            <a:endParaRPr lang="en-US"/>
          </a:p>
        </p:txBody>
      </p:sp>
      <p:sp>
        <p:nvSpPr>
          <p:cNvPr id="11" name="Picture Placeholder 4b.2" descr="&quot; &quot;"/>
          <p:cNvSpPr>
            <a:spLocks noGrp="1"/>
          </p:cNvSpPr>
          <p:nvPr>
            <p:ph type="pic" sz="quarter" idx="15"/>
          </p:nvPr>
        </p:nvSpPr>
        <p:spPr>
          <a:xfrm>
            <a:off x="6705602" y="3364992"/>
            <a:ext cx="685801" cy="685800"/>
          </a:xfrm>
        </p:spPr>
        <p:txBody>
          <a:bodyPr/>
          <a:lstStyle/>
          <a:p>
            <a:endParaRPr lang="en-US"/>
          </a:p>
        </p:txBody>
      </p:sp>
      <p:sp>
        <p:nvSpPr>
          <p:cNvPr id="12" name="Picture Placeholder 4b.3" descr="&quot; &quot;"/>
          <p:cNvSpPr>
            <a:spLocks noGrp="1"/>
          </p:cNvSpPr>
          <p:nvPr>
            <p:ph type="pic" sz="quarter" idx="16"/>
          </p:nvPr>
        </p:nvSpPr>
        <p:spPr>
          <a:xfrm>
            <a:off x="6720257" y="4572000"/>
            <a:ext cx="685801" cy="685800"/>
          </a:xfrm>
        </p:spPr>
        <p:txBody>
          <a:bodyPr/>
          <a:lstStyle/>
          <a:p>
            <a:endParaRPr lang="en-US"/>
          </a:p>
        </p:txBody>
      </p:sp>
      <p:sp>
        <p:nvSpPr>
          <p:cNvPr id="7"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29752081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3"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1" y="1444752"/>
            <a:ext cx="5181600" cy="2746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6172201"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3"/>
          </p:nvPr>
        </p:nvSpPr>
        <p:spPr>
          <a:xfrm>
            <a:off x="841250" y="4350748"/>
            <a:ext cx="5184649" cy="21396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80278135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hree Wid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3"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3" y="1179576"/>
            <a:ext cx="105156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228601" y="3118108"/>
            <a:ext cx="11704320" cy="25968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3"/>
          </p:nvPr>
        </p:nvSpPr>
        <p:spPr>
          <a:xfrm>
            <a:off x="3959353" y="5212080"/>
            <a:ext cx="4645152" cy="10149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55531509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hre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3"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432817" y="1444752"/>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4331211" y="1444752"/>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3"/>
          </p:nvPr>
        </p:nvSpPr>
        <p:spPr>
          <a:xfrm>
            <a:off x="8229601" y="1444752"/>
            <a:ext cx="3529584"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4"/>
          </p:nvPr>
        </p:nvSpPr>
        <p:spPr>
          <a:xfrm>
            <a:off x="838203" y="6016752"/>
            <a:ext cx="9528048" cy="548640"/>
          </a:xfrm>
        </p:spPr>
        <p:txBody>
          <a:bodyPr>
            <a:normAutofit/>
          </a:bodyPr>
          <a:lstStyle>
            <a:lvl1pPr marL="0" indent="0">
              <a:spcBef>
                <a:spcPts val="0"/>
              </a:spcBef>
              <a:buNone/>
              <a:defRPr sz="1401"/>
            </a:lvl1pPr>
          </a:lstStyle>
          <a:p>
            <a:pPr lvl="0"/>
            <a:endParaRPr lang="en-US"/>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40828678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ix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3"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18290" y="1444752"/>
            <a:ext cx="1965961"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half" idx="15"/>
          </p:nvPr>
        </p:nvSpPr>
        <p:spPr>
          <a:xfrm>
            <a:off x="2057401" y="1444752"/>
            <a:ext cx="1965961"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4096514" y="1444752"/>
            <a:ext cx="1965961"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6"/>
          <p:cNvSpPr>
            <a:spLocks noGrp="1"/>
          </p:cNvSpPr>
          <p:nvPr>
            <p:ph sz="half" idx="16"/>
          </p:nvPr>
        </p:nvSpPr>
        <p:spPr>
          <a:xfrm>
            <a:off x="6135625" y="1444752"/>
            <a:ext cx="1965961"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7"/>
          <p:cNvSpPr>
            <a:spLocks noGrp="1"/>
          </p:cNvSpPr>
          <p:nvPr>
            <p:ph sz="quarter" idx="13"/>
          </p:nvPr>
        </p:nvSpPr>
        <p:spPr>
          <a:xfrm>
            <a:off x="8174738" y="1444752"/>
            <a:ext cx="1965961"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8"/>
          <p:cNvSpPr>
            <a:spLocks noGrp="1"/>
          </p:cNvSpPr>
          <p:nvPr>
            <p:ph sz="quarter" idx="17"/>
          </p:nvPr>
        </p:nvSpPr>
        <p:spPr>
          <a:xfrm>
            <a:off x="10213849" y="1444752"/>
            <a:ext cx="1965961"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9"/>
          <p:cNvSpPr>
            <a:spLocks noGrp="1"/>
          </p:cNvSpPr>
          <p:nvPr>
            <p:ph type="body" sz="quarter" idx="14"/>
          </p:nvPr>
        </p:nvSpPr>
        <p:spPr>
          <a:xfrm>
            <a:off x="838203" y="6016752"/>
            <a:ext cx="9528048" cy="548640"/>
          </a:xfrm>
        </p:spPr>
        <p:txBody>
          <a:bodyPr>
            <a:normAutofit/>
          </a:bodyPr>
          <a:lstStyle>
            <a:lvl1pPr marL="0" indent="0">
              <a:spcBef>
                <a:spcPts val="0"/>
              </a:spcBef>
              <a:buNone/>
              <a:defRPr sz="1401"/>
            </a:lvl1pPr>
          </a:lstStyle>
          <a:p>
            <a:pPr lvl="0"/>
            <a:endParaRPr lang="en-US"/>
          </a:p>
        </p:txBody>
      </p:sp>
      <p:sp>
        <p:nvSpPr>
          <p:cNvPr id="7" name="Slide Number Placeholder 10"/>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25219241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agline Three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3"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a:spLocks noGrp="1"/>
          </p:cNvSpPr>
          <p:nvPr>
            <p:ph sz="quarter" idx="15"/>
          </p:nvPr>
        </p:nvSpPr>
        <p:spPr>
          <a:xfrm>
            <a:off x="841249" y="1066800"/>
            <a:ext cx="10515600" cy="457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sz="half" idx="1"/>
          </p:nvPr>
        </p:nvSpPr>
        <p:spPr>
          <a:xfrm>
            <a:off x="432817" y="1524000"/>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4331211" y="1524000"/>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6"/>
          <p:cNvSpPr>
            <a:spLocks noGrp="1"/>
          </p:cNvSpPr>
          <p:nvPr>
            <p:ph sz="quarter" idx="13"/>
          </p:nvPr>
        </p:nvSpPr>
        <p:spPr>
          <a:xfrm>
            <a:off x="8229601" y="1524000"/>
            <a:ext cx="3529584"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p:cNvSpPr>
            <a:spLocks noGrp="1"/>
          </p:cNvSpPr>
          <p:nvPr>
            <p:ph type="body" sz="quarter" idx="14"/>
          </p:nvPr>
        </p:nvSpPr>
        <p:spPr>
          <a:xfrm>
            <a:off x="838203" y="6016752"/>
            <a:ext cx="9528048" cy="548640"/>
          </a:xfrm>
        </p:spPr>
        <p:txBody>
          <a:bodyPr>
            <a:normAutofit/>
          </a:bodyPr>
          <a:lstStyle>
            <a:lvl1pPr marL="0" indent="0">
              <a:spcBef>
                <a:spcPts val="0"/>
              </a:spcBef>
              <a:buNone/>
              <a:defRPr sz="1401"/>
            </a:lvl1pPr>
          </a:lstStyle>
          <a:p>
            <a:pPr lvl="0"/>
            <a:endParaRPr lang="en-US"/>
          </a:p>
        </p:txBody>
      </p:sp>
      <p:sp>
        <p:nvSpPr>
          <p:cNvPr id="7" name="Slide Number Placeholder 8"/>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017289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x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18288" y="1444752"/>
            <a:ext cx="19659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half" idx="15"/>
          </p:nvPr>
        </p:nvSpPr>
        <p:spPr>
          <a:xfrm>
            <a:off x="2057400" y="1444752"/>
            <a:ext cx="19659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4096512" y="1444752"/>
            <a:ext cx="19659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6"/>
          <p:cNvSpPr>
            <a:spLocks noGrp="1"/>
          </p:cNvSpPr>
          <p:nvPr>
            <p:ph sz="half" idx="16"/>
          </p:nvPr>
        </p:nvSpPr>
        <p:spPr>
          <a:xfrm>
            <a:off x="6135624" y="1444752"/>
            <a:ext cx="19659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7"/>
          <p:cNvSpPr>
            <a:spLocks noGrp="1"/>
          </p:cNvSpPr>
          <p:nvPr>
            <p:ph sz="quarter" idx="13"/>
          </p:nvPr>
        </p:nvSpPr>
        <p:spPr>
          <a:xfrm>
            <a:off x="8174736" y="1444752"/>
            <a:ext cx="1965960"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8"/>
          <p:cNvSpPr>
            <a:spLocks noGrp="1"/>
          </p:cNvSpPr>
          <p:nvPr>
            <p:ph sz="quarter" idx="17"/>
          </p:nvPr>
        </p:nvSpPr>
        <p:spPr>
          <a:xfrm>
            <a:off x="10213848" y="1444752"/>
            <a:ext cx="1965960"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9"/>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a:p>
        </p:txBody>
      </p:sp>
      <p:sp>
        <p:nvSpPr>
          <p:cNvPr id="7" name="Slide Number Placeholder 10"/>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423016950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hart Blue Source 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3"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41248" y="1371600"/>
            <a:ext cx="7607808" cy="44439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8796530" y="1371600"/>
            <a:ext cx="3026665" cy="4443984"/>
          </a:xfrm>
          <a:pattFill prst="pct25">
            <a:fgClr>
              <a:srgbClr val="CCDDF1"/>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3"/>
          </p:nvPr>
        </p:nvSpPr>
        <p:spPr>
          <a:xfrm>
            <a:off x="841249" y="6016752"/>
            <a:ext cx="9528048" cy="548640"/>
          </a:xfrm>
        </p:spPr>
        <p:txBody>
          <a:bodyPr>
            <a:noAutofit/>
          </a:bodyPr>
          <a:lstStyle>
            <a:lvl1pPr marL="0" indent="0">
              <a:spcBef>
                <a:spcPts val="0"/>
              </a:spcBef>
              <a:buNone/>
              <a:defRPr sz="1401"/>
            </a:lvl1pPr>
            <a:lvl2pPr marL="457206" indent="0">
              <a:buNone/>
              <a:defRPr sz="1401"/>
            </a:lvl2pPr>
            <a:lvl3pPr marL="914411" indent="0">
              <a:buNone/>
              <a:defRPr sz="1401"/>
            </a:lvl3pPr>
            <a:lvl4pPr marL="1371617" indent="0">
              <a:buNone/>
              <a:defRPr sz="1401"/>
            </a:lvl4pPr>
            <a:lvl5pPr marL="1828823" indent="0">
              <a:buNone/>
              <a:defRPr sz="1401"/>
            </a:lvl5pPr>
          </a:lstStyle>
          <a:p>
            <a:pPr lvl="0"/>
            <a:endParaRPr lang="en-US"/>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40695945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Picture Banner Blue 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3"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11" name="Picture Placeholder 3"/>
          <p:cNvSpPr>
            <a:spLocks noGrp="1" noChangeAspect="1"/>
          </p:cNvSpPr>
          <p:nvPr>
            <p:ph type="pic" sz="quarter" idx="14"/>
          </p:nvPr>
        </p:nvSpPr>
        <p:spPr>
          <a:xfrm>
            <a:off x="838201" y="1133856"/>
            <a:ext cx="1033273" cy="1033272"/>
          </a:xfrm>
        </p:spPr>
        <p:txBody>
          <a:bodyPr/>
          <a:lstStyle/>
          <a:p>
            <a:endParaRPr lang="en-US"/>
          </a:p>
        </p:txBody>
      </p:sp>
      <p:sp>
        <p:nvSpPr>
          <p:cNvPr id="6" name="Content Placeholder 3"/>
          <p:cNvSpPr>
            <a:spLocks noGrp="1"/>
          </p:cNvSpPr>
          <p:nvPr>
            <p:ph sz="quarter" idx="13"/>
          </p:nvPr>
        </p:nvSpPr>
        <p:spPr>
          <a:xfrm>
            <a:off x="1981200" y="1115568"/>
            <a:ext cx="9375648" cy="10698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sz="half" idx="1"/>
          </p:nvPr>
        </p:nvSpPr>
        <p:spPr>
          <a:xfrm>
            <a:off x="838201" y="2334768"/>
            <a:ext cx="4392169"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5376673" y="2334769"/>
            <a:ext cx="6812281" cy="3037060"/>
          </a:xfrm>
          <a:pattFill prst="pct25">
            <a:fgClr>
              <a:srgbClr val="CCDDF1"/>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6"/>
          <p:cNvSpPr>
            <a:spLocks noGrp="1"/>
          </p:cNvSpPr>
          <p:nvPr>
            <p:ph sz="quarter" idx="15"/>
          </p:nvPr>
        </p:nvSpPr>
        <p:spPr>
          <a:xfrm>
            <a:off x="5376867" y="5521182"/>
            <a:ext cx="4986339" cy="7272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18631147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One Blue 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3"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1652016" y="1307592"/>
            <a:ext cx="4901184" cy="3127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7434073" y="1344168"/>
            <a:ext cx="4343401" cy="4306824"/>
          </a:xfrm>
          <a:pattFill prst="pct25">
            <a:fgClr>
              <a:srgbClr val="CCDDF1"/>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3"/>
          </p:nvPr>
        </p:nvSpPr>
        <p:spPr>
          <a:xfrm>
            <a:off x="841250" y="4486656"/>
            <a:ext cx="6501385" cy="923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6"/>
          <p:cNvSpPr>
            <a:spLocks noGrp="1"/>
          </p:cNvSpPr>
          <p:nvPr>
            <p:ph sz="quarter" idx="15"/>
          </p:nvPr>
        </p:nvSpPr>
        <p:spPr>
          <a:xfrm>
            <a:off x="841249" y="5715000"/>
            <a:ext cx="9528048" cy="640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33729592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One Blue Three Caption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3"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6" name="Content Placeholder 3"/>
          <p:cNvSpPr>
            <a:spLocks noGrp="1"/>
          </p:cNvSpPr>
          <p:nvPr>
            <p:ph sz="quarter" idx="13"/>
          </p:nvPr>
        </p:nvSpPr>
        <p:spPr>
          <a:xfrm>
            <a:off x="841248" y="1298448"/>
            <a:ext cx="5705856" cy="10698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sz="half" idx="1"/>
          </p:nvPr>
        </p:nvSpPr>
        <p:spPr>
          <a:xfrm>
            <a:off x="841248" y="2438401"/>
            <a:ext cx="5705856"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p:cNvSpPr>
            <a:spLocks noGrp="1"/>
          </p:cNvSpPr>
          <p:nvPr>
            <p:ph type="body" sz="quarter" idx="16"/>
          </p:nvPr>
        </p:nvSpPr>
        <p:spPr>
          <a:xfrm>
            <a:off x="838201" y="5105405"/>
            <a:ext cx="5708651" cy="454025"/>
          </a:xfrm>
        </p:spPr>
        <p:txBody>
          <a:bodyPr>
            <a:noAutofit/>
          </a:bodyPr>
          <a:lstStyle>
            <a:lvl1pPr marL="0" indent="0">
              <a:spcBef>
                <a:spcPts val="0"/>
              </a:spcBef>
              <a:buNone/>
              <a:defRPr sz="1401"/>
            </a:lvl1pPr>
            <a:lvl2pPr marL="457206" indent="0">
              <a:buNone/>
              <a:defRPr sz="1401"/>
            </a:lvl2pPr>
            <a:lvl3pPr marL="914411" indent="0">
              <a:buNone/>
              <a:defRPr sz="1401"/>
            </a:lvl3pPr>
            <a:lvl4pPr marL="1371617" indent="0">
              <a:buNone/>
              <a:defRPr sz="1401"/>
            </a:lvl4pPr>
            <a:lvl5pPr marL="1828823" indent="0">
              <a:buNone/>
              <a:defRPr sz="1401"/>
            </a:lvl5pPr>
          </a:lstStyle>
          <a:p>
            <a:pPr lvl="0"/>
            <a:endParaRPr lang="en-US"/>
          </a:p>
        </p:txBody>
      </p:sp>
      <p:sp>
        <p:nvSpPr>
          <p:cNvPr id="4" name="Content Placeholder 5"/>
          <p:cNvSpPr>
            <a:spLocks noGrp="1"/>
          </p:cNvSpPr>
          <p:nvPr>
            <p:ph sz="half" idx="2"/>
          </p:nvPr>
        </p:nvSpPr>
        <p:spPr>
          <a:xfrm>
            <a:off x="6574537" y="1115568"/>
            <a:ext cx="5513833" cy="4464068"/>
          </a:xfrm>
          <a:pattFill prst="pct25">
            <a:fgClr>
              <a:srgbClr val="CCDDF1"/>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6"/>
          <p:cNvSpPr>
            <a:spLocks noGrp="1"/>
          </p:cNvSpPr>
          <p:nvPr>
            <p:ph sz="quarter" idx="15"/>
          </p:nvPr>
        </p:nvSpPr>
        <p:spPr>
          <a:xfrm>
            <a:off x="841249" y="5715000"/>
            <a:ext cx="9528048" cy="640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02801541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Blue Banner Three Picture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3"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609602" y="1133856"/>
            <a:ext cx="849964"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1518137"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3b.1" descr="&quot; &quot;"/>
          <p:cNvSpPr>
            <a:spLocks noGrp="1" noChangeAspect="1"/>
          </p:cNvSpPr>
          <p:nvPr>
            <p:ph type="pic" sz="quarter" idx="18"/>
          </p:nvPr>
        </p:nvSpPr>
        <p:spPr>
          <a:xfrm>
            <a:off x="4294165" y="1133856"/>
            <a:ext cx="849967" cy="850392"/>
          </a:xfrm>
        </p:spPr>
        <p:txBody>
          <a:bodyPr/>
          <a:lstStyle>
            <a:lvl1pPr marL="0" indent="0">
              <a:buNone/>
              <a:defRPr/>
            </a:lvl1pPr>
          </a:lstStyle>
          <a:p>
            <a:endParaRPr lang="en-US"/>
          </a:p>
        </p:txBody>
      </p:sp>
      <p:sp>
        <p:nvSpPr>
          <p:cNvPr id="11" name="Text Placeholder 3b.2"/>
          <p:cNvSpPr>
            <a:spLocks noGrp="1"/>
          </p:cNvSpPr>
          <p:nvPr>
            <p:ph type="body" sz="quarter" idx="13"/>
          </p:nvPr>
        </p:nvSpPr>
        <p:spPr>
          <a:xfrm>
            <a:off x="5210908" y="1114430"/>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3c.1" descr="&quot; &quot;"/>
          <p:cNvSpPr>
            <a:spLocks noGrp="1" noChangeAspect="1"/>
          </p:cNvSpPr>
          <p:nvPr>
            <p:ph type="pic" sz="quarter" idx="19"/>
          </p:nvPr>
        </p:nvSpPr>
        <p:spPr>
          <a:xfrm>
            <a:off x="7981541" y="1133856"/>
            <a:ext cx="849967" cy="850392"/>
          </a:xfrm>
        </p:spPr>
        <p:txBody>
          <a:bodyPr/>
          <a:lstStyle>
            <a:lvl1pPr marL="0" indent="0">
              <a:buNone/>
              <a:defRPr/>
            </a:lvl1pPr>
          </a:lstStyle>
          <a:p>
            <a:endParaRPr lang="en-US"/>
          </a:p>
        </p:txBody>
      </p:sp>
      <p:sp>
        <p:nvSpPr>
          <p:cNvPr id="13" name="Text Placeholder 3c.2"/>
          <p:cNvSpPr>
            <a:spLocks noGrp="1"/>
          </p:cNvSpPr>
          <p:nvPr>
            <p:ph type="body" sz="quarter" idx="14"/>
          </p:nvPr>
        </p:nvSpPr>
        <p:spPr>
          <a:xfrm>
            <a:off x="8891956" y="1114430"/>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1"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9" y="5562600"/>
            <a:ext cx="9528048" cy="914400"/>
          </a:xfrm>
        </p:spPr>
        <p:txBody>
          <a:bodyPr>
            <a:normAutofit/>
          </a:bodyPr>
          <a:lstStyle>
            <a:lvl1pPr marL="0" indent="0">
              <a:spcBef>
                <a:spcPts val="0"/>
              </a:spcBef>
              <a:buNone/>
              <a:defRPr sz="1401"/>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132015927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Blue Banner Two Picture 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3"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1606066" y="1133856"/>
            <a:ext cx="849964"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2514601"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3b.1" descr="&quot; &quot;"/>
          <p:cNvSpPr>
            <a:spLocks noGrp="1" noChangeAspect="1"/>
          </p:cNvSpPr>
          <p:nvPr>
            <p:ph type="pic" sz="quarter" idx="18"/>
          </p:nvPr>
        </p:nvSpPr>
        <p:spPr>
          <a:xfrm>
            <a:off x="7008055" y="1133856"/>
            <a:ext cx="849967" cy="850392"/>
          </a:xfrm>
        </p:spPr>
        <p:txBody>
          <a:bodyPr/>
          <a:lstStyle>
            <a:lvl1pPr marL="0" indent="0">
              <a:buNone/>
              <a:defRPr/>
            </a:lvl1pPr>
          </a:lstStyle>
          <a:p>
            <a:endParaRPr lang="en-US"/>
          </a:p>
        </p:txBody>
      </p:sp>
      <p:sp>
        <p:nvSpPr>
          <p:cNvPr id="11" name="Text Placeholder 3b.2"/>
          <p:cNvSpPr>
            <a:spLocks noGrp="1"/>
          </p:cNvSpPr>
          <p:nvPr>
            <p:ph type="body" sz="quarter" idx="13"/>
          </p:nvPr>
        </p:nvSpPr>
        <p:spPr>
          <a:xfrm>
            <a:off x="7924800" y="1114430"/>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3" y="2194560"/>
            <a:ext cx="10515600" cy="274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841249" y="5102352"/>
            <a:ext cx="9528048" cy="10972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339907312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Blue Banner Two Picture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3"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609602" y="1133856"/>
            <a:ext cx="849964"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1752599"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2"/>
          <p:cNvSpPr>
            <a:spLocks noGrp="1"/>
          </p:cNvSpPr>
          <p:nvPr>
            <p:ph type="body" sz="quarter" idx="13"/>
          </p:nvPr>
        </p:nvSpPr>
        <p:spPr>
          <a:xfrm>
            <a:off x="4753708" y="1114430"/>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2"/>
          <p:cNvSpPr>
            <a:spLocks noGrp="1"/>
          </p:cNvSpPr>
          <p:nvPr>
            <p:ph type="body" sz="quarter" idx="14"/>
          </p:nvPr>
        </p:nvSpPr>
        <p:spPr>
          <a:xfrm>
            <a:off x="7748955" y="1114430"/>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3c.1" descr="&quot; &quot;"/>
          <p:cNvSpPr>
            <a:spLocks noGrp="1" noChangeAspect="1"/>
          </p:cNvSpPr>
          <p:nvPr>
            <p:ph type="pic" sz="quarter" idx="19"/>
          </p:nvPr>
        </p:nvSpPr>
        <p:spPr>
          <a:xfrm>
            <a:off x="10744203" y="1133856"/>
            <a:ext cx="849967" cy="850392"/>
          </a:xfrm>
        </p:spPr>
        <p:txBody>
          <a:bodyPr/>
          <a:lstStyle>
            <a:lvl1pPr marL="0" indent="0">
              <a:buNone/>
              <a:defRPr/>
            </a:lvl1pPr>
          </a:lstStyle>
          <a:p>
            <a:endParaRPr lang="en-US"/>
          </a:p>
        </p:txBody>
      </p:sp>
      <p:sp>
        <p:nvSpPr>
          <p:cNvPr id="15" name="Content Placeholder 4"/>
          <p:cNvSpPr>
            <a:spLocks noGrp="1"/>
          </p:cNvSpPr>
          <p:nvPr>
            <p:ph sz="quarter" idx="15"/>
          </p:nvPr>
        </p:nvSpPr>
        <p:spPr>
          <a:xfrm>
            <a:off x="838201"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9" y="5562600"/>
            <a:ext cx="9528048" cy="914400"/>
          </a:xfrm>
        </p:spPr>
        <p:txBody>
          <a:bodyPr>
            <a:normAutofit/>
          </a:bodyPr>
          <a:lstStyle>
            <a:lvl1pPr marL="0" indent="0">
              <a:spcBef>
                <a:spcPts val="0"/>
              </a:spcBef>
              <a:buNone/>
              <a:defRPr sz="1401"/>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5643923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Blue Banner Two Picture Seve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3" y="1114249"/>
            <a:ext cx="12192000" cy="1225296"/>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381003" y="1133856"/>
            <a:ext cx="849964"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1464908" y="1115568"/>
            <a:ext cx="2148841"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2"/>
          <p:cNvSpPr>
            <a:spLocks noGrp="1"/>
          </p:cNvSpPr>
          <p:nvPr>
            <p:ph type="body" sz="quarter" idx="13"/>
          </p:nvPr>
        </p:nvSpPr>
        <p:spPr>
          <a:xfrm>
            <a:off x="3828664" y="1115568"/>
            <a:ext cx="2148841"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2"/>
          <p:cNvSpPr>
            <a:spLocks noGrp="1"/>
          </p:cNvSpPr>
          <p:nvPr>
            <p:ph type="body" sz="quarter" idx="14"/>
          </p:nvPr>
        </p:nvSpPr>
        <p:spPr>
          <a:xfrm>
            <a:off x="8519161" y="1114424"/>
            <a:ext cx="2148841"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3c.1" descr="&quot; &quot;"/>
          <p:cNvSpPr>
            <a:spLocks noGrp="1" noChangeAspect="1"/>
          </p:cNvSpPr>
          <p:nvPr>
            <p:ph type="pic" sz="quarter" idx="19"/>
          </p:nvPr>
        </p:nvSpPr>
        <p:spPr>
          <a:xfrm>
            <a:off x="10915262" y="1133856"/>
            <a:ext cx="849967" cy="850392"/>
          </a:xfrm>
        </p:spPr>
        <p:txBody>
          <a:bodyPr/>
          <a:lstStyle>
            <a:lvl1pPr marL="0" indent="0">
              <a:buNone/>
              <a:defRPr/>
            </a:lvl1pPr>
          </a:lstStyle>
          <a:p>
            <a:endParaRPr lang="en-US"/>
          </a:p>
        </p:txBody>
      </p:sp>
      <p:sp>
        <p:nvSpPr>
          <p:cNvPr id="15" name="Content Placeholder 4"/>
          <p:cNvSpPr>
            <a:spLocks noGrp="1"/>
          </p:cNvSpPr>
          <p:nvPr>
            <p:ph sz="quarter" idx="15"/>
          </p:nvPr>
        </p:nvSpPr>
        <p:spPr>
          <a:xfrm>
            <a:off x="838201"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9" y="5562600"/>
            <a:ext cx="9528048" cy="914400"/>
          </a:xfrm>
        </p:spPr>
        <p:txBody>
          <a:bodyPr>
            <a:normAutofit/>
          </a:bodyPr>
          <a:lstStyle>
            <a:lvl1pPr marL="0" indent="0">
              <a:spcBef>
                <a:spcPts val="0"/>
              </a:spcBef>
              <a:buNone/>
              <a:defRPr sz="1401"/>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
        <p:nvSpPr>
          <p:cNvPr id="8" name="Content Placeholder 7"/>
          <p:cNvSpPr>
            <a:spLocks noGrp="1"/>
          </p:cNvSpPr>
          <p:nvPr>
            <p:ph sz="quarter" idx="20"/>
          </p:nvPr>
        </p:nvSpPr>
        <p:spPr>
          <a:xfrm>
            <a:off x="6172201" y="1115568"/>
            <a:ext cx="2148841"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141603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Blue Banner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3"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3a"/>
          <p:cNvSpPr>
            <a:spLocks noGrp="1"/>
          </p:cNvSpPr>
          <p:nvPr>
            <p:ph type="body" sz="quarter" idx="12"/>
          </p:nvPr>
        </p:nvSpPr>
        <p:spPr>
          <a:xfrm>
            <a:off x="1084383"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
          <p:cNvSpPr>
            <a:spLocks noGrp="1"/>
          </p:cNvSpPr>
          <p:nvPr>
            <p:ph type="body" sz="quarter" idx="13"/>
          </p:nvPr>
        </p:nvSpPr>
        <p:spPr>
          <a:xfrm>
            <a:off x="4777156" y="1114430"/>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
          <p:cNvSpPr>
            <a:spLocks noGrp="1"/>
          </p:cNvSpPr>
          <p:nvPr>
            <p:ph type="body" sz="quarter" idx="14"/>
          </p:nvPr>
        </p:nvSpPr>
        <p:spPr>
          <a:xfrm>
            <a:off x="8458201" y="1114430"/>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1"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9" y="5562600"/>
            <a:ext cx="9528048" cy="914400"/>
          </a:xfrm>
        </p:spPr>
        <p:txBody>
          <a:bodyPr>
            <a:normAutofit/>
          </a:bodyPr>
          <a:lstStyle>
            <a:lvl1pPr marL="0" indent="0">
              <a:spcBef>
                <a:spcPts val="0"/>
              </a:spcBef>
              <a:buNone/>
              <a:defRPr sz="1401"/>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269533180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Blue Banner Fiv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3"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3a"/>
          <p:cNvSpPr>
            <a:spLocks noGrp="1"/>
          </p:cNvSpPr>
          <p:nvPr>
            <p:ph type="body" sz="quarter" idx="12"/>
          </p:nvPr>
        </p:nvSpPr>
        <p:spPr>
          <a:xfrm>
            <a:off x="1084383"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
          <p:cNvSpPr>
            <a:spLocks noGrp="1"/>
          </p:cNvSpPr>
          <p:nvPr>
            <p:ph type="body" sz="quarter" idx="13"/>
          </p:nvPr>
        </p:nvSpPr>
        <p:spPr>
          <a:xfrm>
            <a:off x="4777156" y="1114430"/>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
          <p:cNvSpPr>
            <a:spLocks noGrp="1"/>
          </p:cNvSpPr>
          <p:nvPr>
            <p:ph type="body" sz="quarter" idx="14"/>
          </p:nvPr>
        </p:nvSpPr>
        <p:spPr>
          <a:xfrm>
            <a:off x="8458201" y="1114430"/>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1" y="2194560"/>
            <a:ext cx="5157216" cy="42958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65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363159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wo Banner Title">
    <p:spTree>
      <p:nvGrpSpPr>
        <p:cNvPr id="1" name=""/>
        <p:cNvGrpSpPr/>
        <p:nvPr/>
      </p:nvGrpSpPr>
      <p:grpSpPr>
        <a:xfrm>
          <a:off x="0" y="0"/>
          <a:ext cx="0" cy="0"/>
          <a:chOff x="0" y="0"/>
          <a:chExt cx="0" cy="0"/>
        </a:xfrm>
      </p:grpSpPr>
      <p:pic>
        <p:nvPicPr>
          <p:cNvPr id="20" name="Picture 1" descr="Logo: HRSA. Health Resources &amp; Services Administration.&#10;&#10;Vision: Healthy Communities, Healthy People">
            <a:extLst>
              <a:ext uri="{FF2B5EF4-FFF2-40B4-BE49-F238E27FC236}">
                <a16:creationId xmlns:a16="http://schemas.microsoft.com/office/drawing/2014/main" id="{59B87ACB-63D1-7145-B55B-0A5815BD1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2"/>
          <p:cNvSpPr>
            <a:spLocks noGrp="1"/>
          </p:cNvSpPr>
          <p:nvPr>
            <p:ph type="ctrTitle"/>
          </p:nvPr>
        </p:nvSpPr>
        <p:spPr>
          <a:xfrm>
            <a:off x="841248" y="1899138"/>
            <a:ext cx="10515600" cy="2560320"/>
          </a:xfrm>
        </p:spPr>
        <p:txBody>
          <a:bodyPr anchor="b">
            <a:normAutofit/>
          </a:bodyPr>
          <a:lstStyle>
            <a:lvl1pPr algn="ctr">
              <a:lnSpc>
                <a:spcPct val="100000"/>
              </a:lnSpc>
              <a:defRPr sz="4000"/>
            </a:lvl1pPr>
          </a:lstStyle>
          <a:p>
            <a:r>
              <a:rPr lang="en-US"/>
              <a:t>Click to edit Master title style</a:t>
            </a:r>
          </a:p>
        </p:txBody>
      </p:sp>
      <p:sp>
        <p:nvSpPr>
          <p:cNvPr id="3" name="Subtitle 3"/>
          <p:cNvSpPr>
            <a:spLocks noGrp="1"/>
          </p:cNvSpPr>
          <p:nvPr>
            <p:ph type="subTitle" idx="1"/>
          </p:nvPr>
        </p:nvSpPr>
        <p:spPr>
          <a:xfrm>
            <a:off x="914400" y="4498848"/>
            <a:ext cx="10515600" cy="914400"/>
          </a:xfrm>
        </p:spPr>
        <p:txBody>
          <a:bodyPr>
            <a:normAutofit/>
          </a:bodyPr>
          <a:lstStyle>
            <a:lvl1pPr marL="0" indent="0" algn="ctr">
              <a:buNone/>
              <a:defRPr sz="2800" b="1">
                <a:solidFill>
                  <a:srgbClr val="8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15936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gline Three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a:spLocks noGrp="1"/>
          </p:cNvSpPr>
          <p:nvPr>
            <p:ph sz="quarter" idx="15"/>
          </p:nvPr>
        </p:nvSpPr>
        <p:spPr>
          <a:xfrm>
            <a:off x="841248" y="1066800"/>
            <a:ext cx="10515600" cy="457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sz="half" idx="1"/>
          </p:nvPr>
        </p:nvSpPr>
        <p:spPr>
          <a:xfrm>
            <a:off x="432816" y="1524000"/>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4331208" y="1524000"/>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6"/>
          <p:cNvSpPr>
            <a:spLocks noGrp="1"/>
          </p:cNvSpPr>
          <p:nvPr>
            <p:ph sz="quarter" idx="13"/>
          </p:nvPr>
        </p:nvSpPr>
        <p:spPr>
          <a:xfrm>
            <a:off x="8229600" y="1524000"/>
            <a:ext cx="3529584"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a:p>
        </p:txBody>
      </p:sp>
      <p:sp>
        <p:nvSpPr>
          <p:cNvPr id="7" name="Slide Number Placeholder 8"/>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11513271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Banner Fiv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9" name="Text Placeholder 3a"/>
          <p:cNvSpPr>
            <a:spLocks noGrp="1"/>
          </p:cNvSpPr>
          <p:nvPr>
            <p:ph type="body" sz="quarter" idx="12"/>
          </p:nvPr>
        </p:nvSpPr>
        <p:spPr>
          <a:xfrm>
            <a:off x="1084383"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
          <p:cNvSpPr>
            <a:spLocks noGrp="1"/>
          </p:cNvSpPr>
          <p:nvPr>
            <p:ph type="body" sz="quarter" idx="13"/>
          </p:nvPr>
        </p:nvSpPr>
        <p:spPr>
          <a:xfrm>
            <a:off x="4777156" y="1114430"/>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
          <p:cNvSpPr>
            <a:spLocks noGrp="1"/>
          </p:cNvSpPr>
          <p:nvPr>
            <p:ph type="body" sz="quarter" idx="14"/>
          </p:nvPr>
        </p:nvSpPr>
        <p:spPr>
          <a:xfrm>
            <a:off x="8458201" y="1114430"/>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1" y="2194560"/>
            <a:ext cx="5157216" cy="42958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65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38575562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1"/>
            <a:ext cx="10515600" cy="1066800"/>
          </a:xfrm>
        </p:spPr>
        <p:txBody>
          <a:bodyPr/>
          <a:lstStyle>
            <a:lvl1pPr>
              <a:lnSpc>
                <a:spcPct val="100000"/>
              </a:lnSpc>
              <a:defRPr/>
            </a:lvl1pPr>
          </a:lstStyle>
          <a:p>
            <a:r>
              <a:rPr lang="en-US"/>
              <a:t>Click to edit Master title style</a:t>
            </a:r>
          </a:p>
        </p:txBody>
      </p:sp>
      <p:cxnSp>
        <p:nvCxnSpPr>
          <p:cNvPr id="10"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Text Placeholder 3"/>
          <p:cNvSpPr>
            <a:spLocks noGrp="1"/>
          </p:cNvSpPr>
          <p:nvPr>
            <p:ph type="body" idx="1"/>
          </p:nvPr>
        </p:nvSpPr>
        <p:spPr>
          <a:xfrm>
            <a:off x="839792" y="1371600"/>
            <a:ext cx="5157787" cy="823912"/>
          </a:xfrm>
        </p:spPr>
        <p:txBody>
          <a:bodyPr anchor="b">
            <a:normAutofit/>
          </a:bodyPr>
          <a:lstStyle>
            <a:lvl1pPr marL="0" indent="0">
              <a:spcBef>
                <a:spcPts val="0"/>
              </a:spcBef>
              <a:buNone/>
              <a:defRPr sz="2201" b="0"/>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2" y="2195512"/>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371600"/>
            <a:ext cx="5183188" cy="823912"/>
          </a:xfrm>
        </p:spPr>
        <p:txBody>
          <a:bodyPr anchor="b">
            <a:normAutofit/>
          </a:bodyPr>
          <a:lstStyle>
            <a:lvl1pPr marL="0" indent="0">
              <a:spcBef>
                <a:spcPts val="0"/>
              </a:spcBef>
              <a:buNone/>
              <a:defRPr sz="2201" b="0"/>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4"/>
          <p:cNvSpPr>
            <a:spLocks noGrp="1"/>
          </p:cNvSpPr>
          <p:nvPr>
            <p:ph sz="quarter" idx="4"/>
          </p:nvPr>
        </p:nvSpPr>
        <p:spPr>
          <a:xfrm>
            <a:off x="6172203" y="2195512"/>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77597938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3" y="0"/>
            <a:ext cx="10515600" cy="1069848"/>
          </a:xfrm>
        </p:spPr>
        <p:txBody>
          <a:bodyPr/>
          <a:lstStyle>
            <a:lvl1pPr>
              <a:lnSpc>
                <a:spcPct val="100000"/>
              </a:lnSpc>
              <a:defRPr/>
            </a:lvl1pPr>
          </a:lstStyle>
          <a:p>
            <a:r>
              <a:rPr lang="en-US"/>
              <a:t>Click to edit Master title style</a:t>
            </a:r>
          </a:p>
        </p:txBody>
      </p:sp>
      <p:sp>
        <p:nvSpPr>
          <p:cNvPr id="5" name="Slide Number Placeholder 2"/>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2439775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1"/>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3627011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normAutofit/>
          </a:bodyPr>
          <a:lstStyle>
            <a:lvl1pPr>
              <a:lnSpc>
                <a:spcPct val="100000"/>
              </a:lnSpc>
              <a:defRPr sz="4000"/>
            </a:lvl1pPr>
          </a:lstStyle>
          <a:p>
            <a:r>
              <a:rPr lang="en-US"/>
              <a:t>Click to edit Master title style</a:t>
            </a:r>
          </a:p>
        </p:txBody>
      </p:sp>
      <p:sp>
        <p:nvSpPr>
          <p:cNvPr id="4" name="Text Placeholder 2"/>
          <p:cNvSpPr>
            <a:spLocks noGrp="1"/>
          </p:cNvSpPr>
          <p:nvPr>
            <p:ph type="body" sz="half" idx="2"/>
          </p:nvPr>
        </p:nvSpPr>
        <p:spPr>
          <a:xfrm>
            <a:off x="839791" y="2057400"/>
            <a:ext cx="3932236" cy="3811588"/>
          </a:xfrm>
        </p:spPr>
        <p:txBody>
          <a:bodyPr>
            <a:normAutofit/>
          </a:bodyPr>
          <a:lstStyle>
            <a:lvl1pPr marL="0" indent="0">
              <a:spcBef>
                <a:spcPts val="0"/>
              </a:spcBef>
              <a:buNone/>
              <a:defRPr sz="2201">
                <a:solidFill>
                  <a:srgbClr val="0F4D7B"/>
                </a:solidFill>
              </a:defRPr>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n-US"/>
              <a:t>Click to edit Master text styles</a:t>
            </a:r>
          </a:p>
        </p:txBody>
      </p:sp>
      <p:sp>
        <p:nvSpPr>
          <p:cNvPr id="3" name="Content Placeholder 3"/>
          <p:cNvSpPr>
            <a:spLocks noGrp="1"/>
          </p:cNvSpPr>
          <p:nvPr>
            <p:ph idx="1"/>
          </p:nvPr>
        </p:nvSpPr>
        <p:spPr>
          <a:xfrm>
            <a:off x="5183189" y="987430"/>
            <a:ext cx="6172201" cy="4873625"/>
          </a:xfrm>
        </p:spPr>
        <p:txBody>
          <a:bodyPr/>
          <a:lstStyle>
            <a:lvl1pPr>
              <a:defRPr sz="2201"/>
            </a:lvl1pPr>
            <a:lvl2pPr>
              <a:defRPr sz="2000"/>
            </a:lvl2pPr>
            <a:lvl3pPr>
              <a:defRPr sz="1801"/>
            </a:lvl3pPr>
            <a:lvl4pPr>
              <a:defRPr sz="1600"/>
            </a:lvl4pPr>
            <a:lvl5pPr>
              <a:lnSpc>
                <a:spcPct val="100000"/>
              </a:lnSpc>
              <a:spcBef>
                <a:spcPts val="380"/>
              </a:spcBef>
              <a:defRPr sz="1401"/>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4"/>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36209435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normAutofit/>
          </a:bodyPr>
          <a:lstStyle>
            <a:lvl1pPr>
              <a:lnSpc>
                <a:spcPct val="100000"/>
              </a:lnSpc>
              <a:defRPr sz="4000"/>
            </a:lvl1pPr>
          </a:lstStyle>
          <a:p>
            <a:r>
              <a:rPr lang="en-US"/>
              <a:t>Click to edit Master title style</a:t>
            </a:r>
          </a:p>
        </p:txBody>
      </p:sp>
      <p:sp>
        <p:nvSpPr>
          <p:cNvPr id="4" name="Text Placeholder 2"/>
          <p:cNvSpPr>
            <a:spLocks noGrp="1"/>
          </p:cNvSpPr>
          <p:nvPr>
            <p:ph type="body" sz="half" idx="2"/>
          </p:nvPr>
        </p:nvSpPr>
        <p:spPr>
          <a:xfrm>
            <a:off x="839791" y="2057400"/>
            <a:ext cx="3932236" cy="3811588"/>
          </a:xfrm>
        </p:spPr>
        <p:txBody>
          <a:bodyPr>
            <a:normAutofit/>
          </a:bodyPr>
          <a:lstStyle>
            <a:lvl1pPr marL="0" indent="0">
              <a:spcBef>
                <a:spcPts val="0"/>
              </a:spcBef>
              <a:buNone/>
              <a:defRPr sz="2201"/>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n-US"/>
              <a:t>Click to edit Master text styles</a:t>
            </a:r>
          </a:p>
        </p:txBody>
      </p:sp>
      <p:sp>
        <p:nvSpPr>
          <p:cNvPr id="3" name="Picture Placeholder 3"/>
          <p:cNvSpPr>
            <a:spLocks noGrp="1" noChangeAspect="1"/>
          </p:cNvSpPr>
          <p:nvPr>
            <p:ph type="pic" idx="1"/>
          </p:nvPr>
        </p:nvSpPr>
        <p:spPr>
          <a:xfrm>
            <a:off x="5183189" y="987430"/>
            <a:ext cx="6172201" cy="4873625"/>
          </a:xfrm>
        </p:spPr>
        <p:txBody>
          <a:bodyPr anchor="t"/>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r>
              <a:rPr lang="en-US"/>
              <a:t>Click icon to add picture</a:t>
            </a:r>
          </a:p>
        </p:txBody>
      </p:sp>
      <p:sp>
        <p:nvSpPr>
          <p:cNvPr id="7" name="Slide Number Placeholder 4"/>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9940328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3" y="0"/>
            <a:ext cx="10515600" cy="1069848"/>
          </a:xfrm>
        </p:spPr>
        <p:txBody>
          <a:bodyPr/>
          <a:lstStyle/>
          <a:p>
            <a:r>
              <a:rPr lang="en-US"/>
              <a:t>Click to edit Master title style</a:t>
            </a:r>
          </a:p>
        </p:txBody>
      </p:sp>
      <p:sp>
        <p:nvSpPr>
          <p:cNvPr id="3" name="Vertical Text Placeholder 2"/>
          <p:cNvSpPr>
            <a:spLocks noGrp="1"/>
          </p:cNvSpPr>
          <p:nvPr>
            <p:ph type="body" orient="vert" idx="1"/>
          </p:nvPr>
        </p:nvSpPr>
        <p:spPr>
          <a:xfrm>
            <a:off x="838203" y="1444752"/>
            <a:ext cx="1051560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427488668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21764750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Data dashboards_8">
    <p:bg>
      <p:bgPr>
        <a:gradFill flip="none" rotWithShape="1">
          <a:gsLst>
            <a:gs pos="0">
              <a:schemeClr val="bg1"/>
            </a:gs>
            <a:gs pos="69000">
              <a:srgbClr val="E5EDF3"/>
            </a:gs>
            <a:gs pos="100000">
              <a:srgbClr val="D0DFE9"/>
            </a:gs>
          </a:gsLst>
          <a:lin ang="81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4E69819B-D132-4D4E-8AB0-6A515A46D788}" type="slidenum">
              <a:rPr lang="en-US" smtClean="0"/>
              <a:pPr/>
              <a:t>‹#›</a:t>
            </a:fld>
            <a:endParaRPr lang="en-US"/>
          </a:p>
        </p:txBody>
      </p:sp>
      <p:sp>
        <p:nvSpPr>
          <p:cNvPr id="16" name="Text Placeholder 15"/>
          <p:cNvSpPr>
            <a:spLocks noGrp="1"/>
          </p:cNvSpPr>
          <p:nvPr>
            <p:ph type="body" sz="quarter" idx="13"/>
          </p:nvPr>
        </p:nvSpPr>
        <p:spPr>
          <a:xfrm>
            <a:off x="1541462" y="3011360"/>
            <a:ext cx="2611437" cy="625475"/>
          </a:xfrm>
        </p:spPr>
        <p:txBody>
          <a:bodyPr>
            <a:normAutofit/>
          </a:bodyPr>
          <a:lstStyle>
            <a:lvl1pPr marL="0" indent="0" algn="ctr">
              <a:buNone/>
              <a:defRPr sz="1800"/>
            </a:lvl1pPr>
          </a:lstStyle>
          <a:p>
            <a:pPr lvl="0"/>
            <a:r>
              <a:rPr lang="en-US"/>
              <a:t>Edit Master text styles</a:t>
            </a:r>
          </a:p>
        </p:txBody>
      </p:sp>
      <p:sp>
        <p:nvSpPr>
          <p:cNvPr id="17" name="Text Placeholder 15"/>
          <p:cNvSpPr>
            <a:spLocks noGrp="1"/>
          </p:cNvSpPr>
          <p:nvPr>
            <p:ph type="body" sz="quarter" idx="14"/>
          </p:nvPr>
        </p:nvSpPr>
        <p:spPr>
          <a:xfrm>
            <a:off x="3990995" y="3008313"/>
            <a:ext cx="2611437" cy="625475"/>
          </a:xfrm>
        </p:spPr>
        <p:txBody>
          <a:bodyPr>
            <a:normAutofit/>
          </a:bodyPr>
          <a:lstStyle>
            <a:lvl1pPr marL="0" indent="0" algn="ctr">
              <a:buNone/>
              <a:defRPr sz="1800"/>
            </a:lvl1pPr>
          </a:lstStyle>
          <a:p>
            <a:pPr lvl="0"/>
            <a:r>
              <a:rPr lang="en-US"/>
              <a:t>Edit Master text styles</a:t>
            </a:r>
          </a:p>
        </p:txBody>
      </p:sp>
      <p:sp>
        <p:nvSpPr>
          <p:cNvPr id="18" name="Text Placeholder 15"/>
          <p:cNvSpPr>
            <a:spLocks noGrp="1"/>
          </p:cNvSpPr>
          <p:nvPr>
            <p:ph type="body" sz="quarter" idx="15"/>
          </p:nvPr>
        </p:nvSpPr>
        <p:spPr>
          <a:xfrm>
            <a:off x="6440528" y="3016662"/>
            <a:ext cx="2611437" cy="625475"/>
          </a:xfrm>
        </p:spPr>
        <p:txBody>
          <a:bodyPr>
            <a:normAutofit/>
          </a:bodyPr>
          <a:lstStyle>
            <a:lvl1pPr marL="0" indent="0" algn="ctr">
              <a:buNone/>
              <a:defRPr sz="1800"/>
            </a:lvl1pPr>
          </a:lstStyle>
          <a:p>
            <a:pPr lvl="0"/>
            <a:r>
              <a:rPr lang="en-US"/>
              <a:t>Edit Master text styles</a:t>
            </a:r>
          </a:p>
        </p:txBody>
      </p:sp>
      <p:sp>
        <p:nvSpPr>
          <p:cNvPr id="20" name="Text Placeholder 15"/>
          <p:cNvSpPr>
            <a:spLocks noGrp="1"/>
          </p:cNvSpPr>
          <p:nvPr>
            <p:ph type="body" sz="quarter" idx="16"/>
          </p:nvPr>
        </p:nvSpPr>
        <p:spPr>
          <a:xfrm>
            <a:off x="3990995" y="5372018"/>
            <a:ext cx="2611437" cy="625475"/>
          </a:xfrm>
        </p:spPr>
        <p:txBody>
          <a:bodyPr>
            <a:normAutofit/>
          </a:bodyPr>
          <a:lstStyle>
            <a:lvl1pPr marL="0" indent="0" algn="ctr">
              <a:buNone/>
              <a:defRPr sz="1800"/>
            </a:lvl1pPr>
          </a:lstStyle>
          <a:p>
            <a:pPr lvl="0"/>
            <a:r>
              <a:rPr lang="en-US"/>
              <a:t>Edit Master text styles</a:t>
            </a:r>
          </a:p>
        </p:txBody>
      </p:sp>
      <p:sp>
        <p:nvSpPr>
          <p:cNvPr id="21" name="Text Placeholder 15"/>
          <p:cNvSpPr>
            <a:spLocks noGrp="1"/>
          </p:cNvSpPr>
          <p:nvPr>
            <p:ph type="body" sz="quarter" idx="17"/>
          </p:nvPr>
        </p:nvSpPr>
        <p:spPr>
          <a:xfrm>
            <a:off x="6440528" y="5361572"/>
            <a:ext cx="2611437" cy="625475"/>
          </a:xfrm>
        </p:spPr>
        <p:txBody>
          <a:bodyPr>
            <a:normAutofit/>
          </a:bodyPr>
          <a:lstStyle>
            <a:lvl1pPr marL="0" indent="0" algn="ctr">
              <a:buNone/>
              <a:defRPr sz="1800"/>
            </a:lvl1pPr>
          </a:lstStyle>
          <a:p>
            <a:pPr lvl="0"/>
            <a:r>
              <a:rPr lang="en-US"/>
              <a:t>Edit Master text styles</a:t>
            </a:r>
          </a:p>
        </p:txBody>
      </p:sp>
      <p:pic>
        <p:nvPicPr>
          <p:cNvPr id="5" name="Picture 2" descr="Alumni Dashboard Image"/>
          <p:cNvPicPr>
            <a:picLocks noChangeAspect="1" noChangeArrowheads="1"/>
          </p:cNvPicPr>
          <p:nvPr userDrawn="1"/>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9509979" y="1472575"/>
            <a:ext cx="1371600" cy="1371600"/>
          </a:xfrm>
          <a:prstGeom prst="ellipse">
            <a:avLst/>
          </a:prstGeom>
          <a:noFill/>
          <a:ln w="12700">
            <a:solidFill>
              <a:srgbClr val="800000"/>
            </a:solidFill>
          </a:ln>
          <a:extLst>
            <a:ext uri="{909E8E84-426E-40DD-AFC4-6F175D3DCCD1}">
              <a14:hiddenFill xmlns:a14="http://schemas.microsoft.com/office/drawing/2010/main">
                <a:solidFill>
                  <a:srgbClr val="FFFFFF"/>
                </a:solidFill>
              </a14:hiddenFill>
            </a:ext>
          </a:extLst>
        </p:spPr>
      </p:pic>
      <p:pic>
        <p:nvPicPr>
          <p:cNvPr id="8" name="Picture 8" descr="Health Professional Shortage Areas Image"/>
          <p:cNvPicPr>
            <a:picLocks noChangeAspect="1" noChangeArrowheads="1"/>
          </p:cNvPicPr>
          <p:nvPr userDrawn="1"/>
        </p:nvPicPr>
        <p:blipFill rotWithShape="1">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2161380" y="1472575"/>
            <a:ext cx="1371600" cy="1381058"/>
          </a:xfrm>
          <a:prstGeom prst="ellipse">
            <a:avLst/>
          </a:prstGeom>
          <a:noFill/>
          <a:ln w="12700">
            <a:solidFill>
              <a:srgbClr val="800000"/>
            </a:solidFill>
          </a:ln>
          <a:extLst>
            <a:ext uri="{909E8E84-426E-40DD-AFC4-6F175D3DCCD1}">
              <a14:hiddenFill xmlns:a14="http://schemas.microsoft.com/office/drawing/2010/main">
                <a:solidFill>
                  <a:srgbClr val="FFFFFF"/>
                </a:solidFill>
              </a14:hiddenFill>
            </a:ext>
          </a:extLst>
        </p:spPr>
      </p:pic>
      <p:pic>
        <p:nvPicPr>
          <p:cNvPr id="9" name="Picture 10"/>
          <p:cNvPicPr>
            <a:picLocks noChangeAspect="1" noChangeArrowheads="1"/>
          </p:cNvPicPr>
          <p:nvPr userDrawn="1"/>
        </p:nvPicPr>
        <p:blipFill>
          <a:blip r:embed="rId4"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bwMode="auto">
          <a:xfrm>
            <a:off x="7060446" y="3899652"/>
            <a:ext cx="1371600" cy="1371600"/>
          </a:xfrm>
          <a:prstGeom prst="ellipse">
            <a:avLst/>
          </a:prstGeom>
          <a:noFill/>
          <a:ln w="12700">
            <a:solidFill>
              <a:srgbClr val="800000"/>
            </a:solidFill>
          </a:ln>
          <a:extLst>
            <a:ext uri="{909E8E84-426E-40DD-AFC4-6F175D3DCCD1}">
              <a14:hiddenFill xmlns:a14="http://schemas.microsoft.com/office/drawing/2010/main">
                <a:solidFill>
                  <a:srgbClr val="FFFFFF"/>
                </a:solidFill>
              </a14:hiddenFill>
            </a:ext>
          </a:extLst>
        </p:spPr>
      </p:pic>
      <p:cxnSp>
        <p:nvCxnSpPr>
          <p:cNvPr id="22"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noChangeArrowheads="1"/>
          </p:cNvPicPr>
          <p:nvPr userDrawn="1"/>
        </p:nvPicPr>
        <p:blipFill>
          <a:blip r:embed="rId5" cstate="email">
            <a:duotone>
              <a:schemeClr val="accent1">
                <a:shade val="45000"/>
                <a:satMod val="135000"/>
              </a:schemeClr>
              <a:prstClr val="white"/>
            </a:duotone>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a:ext>
            </a:extLst>
          </a:blip>
          <a:stretch>
            <a:fillRect/>
          </a:stretch>
        </p:blipFill>
        <p:spPr bwMode="auto">
          <a:xfrm>
            <a:off x="7060446" y="1472575"/>
            <a:ext cx="1371600" cy="1371600"/>
          </a:xfrm>
          <a:prstGeom prst="ellipse">
            <a:avLst/>
          </a:prstGeom>
          <a:noFill/>
          <a:ln w="12700">
            <a:solidFill>
              <a:srgbClr val="800000"/>
            </a:solidFill>
          </a:ln>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userDrawn="1"/>
        </p:nvPicPr>
        <p:blipFill>
          <a:blip r:embed="rId7" cstate="email">
            <a:duotone>
              <a:schemeClr val="accent1">
                <a:shade val="45000"/>
                <a:satMod val="135000"/>
              </a:schemeClr>
              <a:prstClr val="white"/>
            </a:duotone>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a:ext>
            </a:extLst>
          </a:blip>
          <a:stretch>
            <a:fillRect/>
          </a:stretch>
        </p:blipFill>
        <p:spPr>
          <a:xfrm>
            <a:off x="2161380" y="3899652"/>
            <a:ext cx="1371600" cy="1371600"/>
          </a:xfrm>
          <a:prstGeom prst="ellipse">
            <a:avLst/>
          </a:prstGeom>
          <a:ln w="12700">
            <a:solidFill>
              <a:srgbClr val="800000"/>
            </a:solidFill>
          </a:ln>
        </p:spPr>
      </p:pic>
      <p:sp>
        <p:nvSpPr>
          <p:cNvPr id="19" name="Text Placeholder 15"/>
          <p:cNvSpPr>
            <a:spLocks noGrp="1"/>
          </p:cNvSpPr>
          <p:nvPr>
            <p:ph type="body" sz="quarter" idx="18"/>
          </p:nvPr>
        </p:nvSpPr>
        <p:spPr>
          <a:xfrm>
            <a:off x="1541462" y="5382378"/>
            <a:ext cx="2611437" cy="625475"/>
          </a:xfrm>
        </p:spPr>
        <p:txBody>
          <a:bodyPr>
            <a:normAutofit/>
          </a:bodyPr>
          <a:lstStyle>
            <a:lvl1pPr marL="0" indent="0" algn="ctr">
              <a:buNone/>
              <a:defRPr sz="1800"/>
            </a:lvl1pPr>
          </a:lstStyle>
          <a:p>
            <a:pPr lvl="0"/>
            <a:r>
              <a:rPr lang="en-US"/>
              <a:t>Edit Master text styles</a:t>
            </a:r>
          </a:p>
        </p:txBody>
      </p:sp>
      <p:sp>
        <p:nvSpPr>
          <p:cNvPr id="4" name="Content Placeholder 3"/>
          <p:cNvSpPr>
            <a:spLocks noGrp="1"/>
          </p:cNvSpPr>
          <p:nvPr>
            <p:ph sz="quarter" idx="19"/>
          </p:nvPr>
        </p:nvSpPr>
        <p:spPr>
          <a:xfrm>
            <a:off x="211147" y="3410783"/>
            <a:ext cx="1703388" cy="381000"/>
          </a:xfrm>
        </p:spPr>
        <p:txBody>
          <a:bodyPr/>
          <a:lstStyle>
            <a:lvl1pPr marL="0" indent="0">
              <a:buNone/>
              <a:defRPr/>
            </a:lvl1pPr>
          </a:lstStyle>
          <a:p>
            <a:pPr lvl="0"/>
            <a:r>
              <a:rPr lang="en-US"/>
              <a:t>Edit Master text styles</a:t>
            </a:r>
          </a:p>
        </p:txBody>
      </p:sp>
      <p:pic>
        <p:nvPicPr>
          <p:cNvPr id="11" name="Picture 10">
            <a:extLst>
              <a:ext uri="{FF2B5EF4-FFF2-40B4-BE49-F238E27FC236}">
                <a16:creationId xmlns:a16="http://schemas.microsoft.com/office/drawing/2014/main" id="{525424A6-1CF0-47F4-9851-EFD6A1E834AF}"/>
              </a:ext>
            </a:extLst>
          </p:cNvPr>
          <p:cNvPicPr>
            <a:picLocks noChangeAspect="1"/>
          </p:cNvPicPr>
          <p:nvPr userDrawn="1"/>
        </p:nvPicPr>
        <p:blipFill rotWithShape="1">
          <a:blip r:embed="rId9"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4610913" y="3899652"/>
            <a:ext cx="1371600" cy="1371600"/>
          </a:xfrm>
          <a:prstGeom prst="ellipse">
            <a:avLst/>
          </a:prstGeom>
          <a:noFill/>
          <a:ln w="12700">
            <a:solidFill>
              <a:srgbClr val="800000"/>
            </a:solidFill>
          </a:ln>
        </p:spPr>
      </p:pic>
      <p:sp>
        <p:nvSpPr>
          <p:cNvPr id="23" name="Text Placeholder 15">
            <a:extLst>
              <a:ext uri="{FF2B5EF4-FFF2-40B4-BE49-F238E27FC236}">
                <a16:creationId xmlns:a16="http://schemas.microsoft.com/office/drawing/2014/main" id="{B235EFD0-9533-4055-8DC8-C9F2A9311D23}"/>
              </a:ext>
            </a:extLst>
          </p:cNvPr>
          <p:cNvSpPr>
            <a:spLocks noGrp="1"/>
          </p:cNvSpPr>
          <p:nvPr>
            <p:ph type="body" sz="quarter" idx="20"/>
          </p:nvPr>
        </p:nvSpPr>
        <p:spPr>
          <a:xfrm>
            <a:off x="8890061" y="3015405"/>
            <a:ext cx="2611437" cy="625475"/>
          </a:xfrm>
        </p:spPr>
        <p:txBody>
          <a:bodyPr>
            <a:normAutofit/>
          </a:bodyPr>
          <a:lstStyle>
            <a:lvl1pPr marL="0" indent="0" algn="ctr">
              <a:buNone/>
              <a:defRPr sz="1800"/>
            </a:lvl1pPr>
          </a:lstStyle>
          <a:p>
            <a:pPr lvl="0"/>
            <a:r>
              <a:rPr lang="en-US"/>
              <a:t>Edit Master text styles</a:t>
            </a:r>
          </a:p>
        </p:txBody>
      </p:sp>
      <p:sp>
        <p:nvSpPr>
          <p:cNvPr id="24" name="Text Placeholder 15">
            <a:extLst>
              <a:ext uri="{FF2B5EF4-FFF2-40B4-BE49-F238E27FC236}">
                <a16:creationId xmlns:a16="http://schemas.microsoft.com/office/drawing/2014/main" id="{F93A375E-5039-4950-B1DA-74E3CED17E22}"/>
              </a:ext>
            </a:extLst>
          </p:cNvPr>
          <p:cNvSpPr>
            <a:spLocks noGrp="1"/>
          </p:cNvSpPr>
          <p:nvPr>
            <p:ph type="body" sz="quarter" idx="21"/>
          </p:nvPr>
        </p:nvSpPr>
        <p:spPr>
          <a:xfrm>
            <a:off x="8890061" y="5372017"/>
            <a:ext cx="2611437" cy="625475"/>
          </a:xfrm>
        </p:spPr>
        <p:txBody>
          <a:bodyPr>
            <a:normAutofit/>
          </a:bodyPr>
          <a:lstStyle>
            <a:lvl1pPr marL="0" indent="0" algn="ctr">
              <a:buNone/>
              <a:defRPr sz="1800"/>
            </a:lvl1pPr>
          </a:lstStyle>
          <a:p>
            <a:pPr lvl="0"/>
            <a:r>
              <a:rPr lang="en-US"/>
              <a:t>Edit Master text styles</a:t>
            </a:r>
          </a:p>
        </p:txBody>
      </p:sp>
      <p:pic>
        <p:nvPicPr>
          <p:cNvPr id="25" name="Picture 24">
            <a:extLst>
              <a:ext uri="{FF2B5EF4-FFF2-40B4-BE49-F238E27FC236}">
                <a16:creationId xmlns:a16="http://schemas.microsoft.com/office/drawing/2014/main" id="{60D240E2-9BA5-4F85-9DC5-25312CC7A15B}"/>
              </a:ext>
            </a:extLst>
          </p:cNvPr>
          <p:cNvPicPr>
            <a:picLocks noChangeAspect="1"/>
          </p:cNvPicPr>
          <p:nvPr userDrawn="1"/>
        </p:nvPicPr>
        <p:blipFill rotWithShape="1">
          <a:blip r:embed="rId10"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9509979" y="3899652"/>
            <a:ext cx="1371600" cy="1371600"/>
          </a:xfrm>
          <a:prstGeom prst="ellipse">
            <a:avLst/>
          </a:prstGeom>
          <a:ln w="12700">
            <a:solidFill>
              <a:srgbClr val="800000"/>
            </a:solidFill>
          </a:ln>
        </p:spPr>
      </p:pic>
      <p:pic>
        <p:nvPicPr>
          <p:cNvPr id="7" name="Picture 6" descr="Area Health Resources Files Image"/>
          <p:cNvPicPr>
            <a:picLocks noChangeAspect="1" noChangeArrowheads="1"/>
          </p:cNvPicPr>
          <p:nvPr userDrawn="1"/>
        </p:nvPicPr>
        <p:blipFill rotWithShape="1">
          <a:blip r:embed="rId11" cstate="email">
            <a:duotone>
              <a:schemeClr val="accent1">
                <a:shade val="45000"/>
                <a:satMod val="135000"/>
              </a:schemeClr>
              <a:prstClr val="white"/>
            </a:duotone>
            <a:extLst>
              <a:ext uri="{28A0092B-C50C-407E-A947-70E740481C1C}">
                <a14:useLocalDpi xmlns:a14="http://schemas.microsoft.com/office/drawing/2010/main"/>
              </a:ext>
            </a:extLst>
          </a:blip>
          <a:srcRect l="-4"/>
          <a:stretch/>
        </p:blipFill>
        <p:spPr bwMode="auto">
          <a:xfrm>
            <a:off x="4612937" y="1472575"/>
            <a:ext cx="1367552" cy="1371600"/>
          </a:xfrm>
          <a:prstGeom prst="ellipse">
            <a:avLst/>
          </a:prstGeom>
          <a:noFill/>
          <a:ln w="12700">
            <a:solidFill>
              <a:srgbClr val="800000"/>
            </a:solidFill>
          </a:ln>
          <a:extLst>
            <a:ext uri="{909E8E84-426E-40DD-AFC4-6F175D3DCCD1}">
              <a14:hiddenFill xmlns:a14="http://schemas.microsoft.com/office/drawing/2010/main">
                <a:solidFill>
                  <a:srgbClr val="FFFFFF"/>
                </a:solidFill>
              </a14:hiddenFill>
            </a:ext>
          </a:extLst>
        </p:spPr>
      </p:pic>
      <p:sp>
        <p:nvSpPr>
          <p:cNvPr id="12" name="Text Placeholder 11">
            <a:extLst>
              <a:ext uri="{FF2B5EF4-FFF2-40B4-BE49-F238E27FC236}">
                <a16:creationId xmlns:a16="http://schemas.microsoft.com/office/drawing/2014/main" id="{B85FE091-B918-4764-AC25-7A9DE1F84ECE}"/>
              </a:ext>
            </a:extLst>
          </p:cNvPr>
          <p:cNvSpPr>
            <a:spLocks noGrp="1"/>
          </p:cNvSpPr>
          <p:nvPr>
            <p:ph type="body" sz="quarter" idx="22"/>
          </p:nvPr>
        </p:nvSpPr>
        <p:spPr>
          <a:xfrm>
            <a:off x="9140171" y="3813022"/>
            <a:ext cx="731520" cy="365760"/>
          </a:xfrm>
          <a:solidFill>
            <a:srgbClr val="800000"/>
          </a:solidFill>
        </p:spPr>
        <p:txBody>
          <a:bodyPr>
            <a:noAutofit/>
          </a:bodyPr>
          <a:lstStyle>
            <a:lvl1pPr marL="0" indent="0">
              <a:buNone/>
              <a:defRPr sz="1800">
                <a:solidFill>
                  <a:schemeClr val="bg1"/>
                </a:solidFill>
              </a:defRPr>
            </a:lvl1pPr>
            <a:lvl2pPr marL="457200" indent="0">
              <a:buNone/>
              <a:defRPr/>
            </a:lvl2pPr>
          </a:lstStyle>
          <a:p>
            <a:pPr lvl="0"/>
            <a:r>
              <a:rPr lang="en-US"/>
              <a:t>Click to edit Master text style</a:t>
            </a:r>
          </a:p>
        </p:txBody>
      </p:sp>
    </p:spTree>
    <p:extLst>
      <p:ext uri="{BB962C8B-B14F-4D97-AF65-F5344CB8AC3E}">
        <p14:creationId xmlns:p14="http://schemas.microsoft.com/office/powerpoint/2010/main" val="397470062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NHSC / NC_no budge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154195" y="2031705"/>
            <a:ext cx="2743200" cy="2743200"/>
          </a:xfrm>
          <a:prstGeom prst="ellipse">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4E69819B-D132-4D4E-8AB0-6A515A46D788}" type="slidenum">
              <a:rPr lang="en-US" smtClean="0"/>
              <a:t>‹#›</a:t>
            </a:fld>
            <a:endParaRPr lang="en-US"/>
          </a:p>
        </p:txBody>
      </p:sp>
      <p:sp>
        <p:nvSpPr>
          <p:cNvPr id="9" name="Rounded Rectangle 8"/>
          <p:cNvSpPr/>
          <p:nvPr userDrawn="1"/>
        </p:nvSpPr>
        <p:spPr>
          <a:xfrm>
            <a:off x="7909554" y="1371597"/>
            <a:ext cx="3657600" cy="4114800"/>
          </a:xfrm>
          <a:prstGeom prst="roundRect">
            <a:avLst/>
          </a:prstGeom>
          <a:solidFill>
            <a:srgbClr val="F7F7F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stCxn id="7" idx="6"/>
            <a:endCxn id="9" idx="1"/>
          </p:cNvCxnSpPr>
          <p:nvPr userDrawn="1"/>
        </p:nvCxnSpPr>
        <p:spPr>
          <a:xfrm flipV="1">
            <a:off x="7338646" y="3428997"/>
            <a:ext cx="570908" cy="3"/>
          </a:xfrm>
          <a:prstGeom prst="line">
            <a:avLst/>
          </a:prstGeom>
          <a:ln w="34925">
            <a:solidFill>
              <a:srgbClr val="003764"/>
            </a:solidFill>
          </a:ln>
        </p:spPr>
        <p:style>
          <a:lnRef idx="1">
            <a:schemeClr val="accent1"/>
          </a:lnRef>
          <a:fillRef idx="0">
            <a:schemeClr val="accent1"/>
          </a:fillRef>
          <a:effectRef idx="0">
            <a:schemeClr val="accent1"/>
          </a:effectRef>
          <a:fontRef idx="minor">
            <a:schemeClr val="tx1"/>
          </a:fontRef>
        </p:style>
      </p:cxnSp>
      <p:sp>
        <p:nvSpPr>
          <p:cNvPr id="7" name="Donut 1"/>
          <p:cNvSpPr>
            <a:spLocks noChangeAspect="1"/>
          </p:cNvSpPr>
          <p:nvPr userDrawn="1"/>
        </p:nvSpPr>
        <p:spPr>
          <a:xfrm>
            <a:off x="3681046" y="1600200"/>
            <a:ext cx="3657600" cy="3657600"/>
          </a:xfrm>
          <a:prstGeom prst="donut">
            <a:avLst>
              <a:gd name="adj" fmla="val 7949"/>
            </a:avLst>
          </a:prstGeom>
          <a:solidFill>
            <a:srgbClr val="0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7" name="Straight Connector 36"/>
          <p:cNvCxnSpPr/>
          <p:nvPr userDrawn="1"/>
        </p:nvCxnSpPr>
        <p:spPr>
          <a:xfrm>
            <a:off x="10134600" y="2068033"/>
            <a:ext cx="0" cy="4572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10134600" y="2880833"/>
            <a:ext cx="0" cy="4572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10134600" y="3692656"/>
            <a:ext cx="0" cy="4572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10134600" y="4495800"/>
            <a:ext cx="0" cy="4572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
          <p:cNvSpPr>
            <a:spLocks noGrp="1"/>
          </p:cNvSpPr>
          <p:nvPr>
            <p:ph type="body" sz="quarter" idx="11" hasCustomPrompt="1"/>
          </p:nvPr>
        </p:nvSpPr>
        <p:spPr>
          <a:xfrm>
            <a:off x="813835" y="2505687"/>
            <a:ext cx="2572784" cy="418255"/>
          </a:xfrm>
        </p:spPr>
        <p:txBody>
          <a:bodyPr>
            <a:noAutofit/>
          </a:bodyPr>
          <a:lstStyle>
            <a:lvl1pPr marL="0" indent="0" algn="l">
              <a:buNone/>
              <a:defRPr sz="2000" b="1">
                <a:solidFill>
                  <a:srgbClr val="0F4D7B"/>
                </a:solidFill>
              </a:defRPr>
            </a:lvl1pPr>
          </a:lstStyle>
          <a:p>
            <a:pPr lvl="0"/>
            <a:r>
              <a:rPr lang="en-US"/>
              <a:t>EDIT TEXT</a:t>
            </a:r>
          </a:p>
        </p:txBody>
      </p:sp>
      <p:sp>
        <p:nvSpPr>
          <p:cNvPr id="18" name="Text Placeholder 2"/>
          <p:cNvSpPr>
            <a:spLocks noGrp="1"/>
          </p:cNvSpPr>
          <p:nvPr>
            <p:ph type="body" sz="quarter" idx="14"/>
          </p:nvPr>
        </p:nvSpPr>
        <p:spPr>
          <a:xfrm>
            <a:off x="774700" y="3742550"/>
            <a:ext cx="2751878" cy="829450"/>
          </a:xfrm>
        </p:spPr>
        <p:txBody>
          <a:bodyPr>
            <a:normAutofit/>
          </a:bodyPr>
          <a:lstStyle>
            <a:lvl1pPr marL="0" indent="0">
              <a:buNone/>
              <a:defRPr sz="1800"/>
            </a:lvl1pPr>
            <a:lvl2pPr marL="457200" indent="0">
              <a:buNone/>
              <a:defRPr/>
            </a:lvl2pPr>
          </a:lstStyle>
          <a:p>
            <a:pPr lvl="0"/>
            <a:r>
              <a:rPr lang="en-US"/>
              <a:t>Edit Master text styles</a:t>
            </a:r>
          </a:p>
        </p:txBody>
      </p:sp>
      <p:sp>
        <p:nvSpPr>
          <p:cNvPr id="23" name="Text Placeholder 5"/>
          <p:cNvSpPr>
            <a:spLocks noGrp="1"/>
          </p:cNvSpPr>
          <p:nvPr>
            <p:ph type="body" sz="quarter" idx="17"/>
          </p:nvPr>
        </p:nvSpPr>
        <p:spPr>
          <a:xfrm>
            <a:off x="4637976" y="3448382"/>
            <a:ext cx="1743740" cy="829450"/>
          </a:xfrm>
        </p:spPr>
        <p:txBody>
          <a:bodyPr>
            <a:noAutofit/>
          </a:bodyPr>
          <a:lstStyle>
            <a:lvl1pPr marL="0" indent="0" algn="ctr">
              <a:lnSpc>
                <a:spcPct val="90000"/>
              </a:lnSpc>
              <a:spcBef>
                <a:spcPts val="0"/>
              </a:spcBef>
              <a:buNone/>
              <a:defRPr sz="4800" b="1">
                <a:solidFill>
                  <a:srgbClr val="0F4D7B"/>
                </a:solidFill>
              </a:defRPr>
            </a:lvl1pPr>
            <a:lvl2pPr marL="457200" indent="0">
              <a:buNone/>
              <a:defRPr/>
            </a:lvl2pPr>
          </a:lstStyle>
          <a:p>
            <a:pPr lvl="0"/>
            <a:r>
              <a:rPr lang="en-US"/>
              <a:t>Edit</a:t>
            </a:r>
          </a:p>
        </p:txBody>
      </p:sp>
      <p:sp>
        <p:nvSpPr>
          <p:cNvPr id="36" name="Text Placeholder 7"/>
          <p:cNvSpPr>
            <a:spLocks noGrp="1"/>
          </p:cNvSpPr>
          <p:nvPr userDrawn="1">
            <p:ph type="body" sz="quarter" idx="19"/>
          </p:nvPr>
        </p:nvSpPr>
        <p:spPr>
          <a:xfrm>
            <a:off x="8123571" y="2009444"/>
            <a:ext cx="1541424" cy="595533"/>
          </a:xfrm>
        </p:spPr>
        <p:txBody>
          <a:bodyPr anchor="ctr">
            <a:normAutofit/>
          </a:bodyPr>
          <a:lstStyle>
            <a:lvl1pPr marL="0" indent="0">
              <a:buNone/>
              <a:defRPr sz="1600">
                <a:solidFill>
                  <a:srgbClr val="666666"/>
                </a:solidFill>
              </a:defRPr>
            </a:lvl1pPr>
            <a:lvl2pPr marL="457200" indent="0">
              <a:buNone/>
              <a:defRPr/>
            </a:lvl2pPr>
          </a:lstStyle>
          <a:p>
            <a:pPr lvl="0"/>
            <a:r>
              <a:rPr lang="en-US"/>
              <a:t>Edit Master text styles</a:t>
            </a:r>
          </a:p>
        </p:txBody>
      </p:sp>
      <p:sp>
        <p:nvSpPr>
          <p:cNvPr id="47" name="Text Placeholder 8"/>
          <p:cNvSpPr>
            <a:spLocks noGrp="1"/>
          </p:cNvSpPr>
          <p:nvPr userDrawn="1">
            <p:ph type="body" sz="quarter" idx="23"/>
          </p:nvPr>
        </p:nvSpPr>
        <p:spPr>
          <a:xfrm>
            <a:off x="10152617" y="2009444"/>
            <a:ext cx="1505983" cy="595533"/>
          </a:xfrm>
        </p:spPr>
        <p:txBody>
          <a:bodyPr anchor="ctr">
            <a:normAutofit/>
          </a:bodyPr>
          <a:lstStyle>
            <a:lvl1pPr marL="0" indent="0">
              <a:buNone/>
              <a:defRPr sz="1600">
                <a:solidFill>
                  <a:srgbClr val="0F4D7B"/>
                </a:solidFill>
              </a:defRPr>
            </a:lvl1pPr>
            <a:lvl2pPr marL="457200" indent="0">
              <a:buNone/>
              <a:defRPr/>
            </a:lvl2pPr>
          </a:lstStyle>
          <a:p>
            <a:pPr lvl="0"/>
            <a:r>
              <a:rPr lang="en-US"/>
              <a:t>Edit Master text styles</a:t>
            </a:r>
          </a:p>
        </p:txBody>
      </p:sp>
      <p:sp>
        <p:nvSpPr>
          <p:cNvPr id="42" name="Text Placeholder 9"/>
          <p:cNvSpPr>
            <a:spLocks noGrp="1"/>
          </p:cNvSpPr>
          <p:nvPr userDrawn="1">
            <p:ph type="body" sz="quarter" idx="20"/>
          </p:nvPr>
        </p:nvSpPr>
        <p:spPr>
          <a:xfrm>
            <a:off x="8123571" y="2819881"/>
            <a:ext cx="1541424" cy="595533"/>
          </a:xfrm>
        </p:spPr>
        <p:txBody>
          <a:bodyPr anchor="ctr">
            <a:normAutofit/>
          </a:bodyPr>
          <a:lstStyle>
            <a:lvl1pPr marL="0" indent="0">
              <a:buNone/>
              <a:defRPr sz="1600">
                <a:solidFill>
                  <a:srgbClr val="666666"/>
                </a:solidFill>
              </a:defRPr>
            </a:lvl1pPr>
            <a:lvl2pPr marL="457200" indent="0">
              <a:buNone/>
              <a:defRPr/>
            </a:lvl2pPr>
          </a:lstStyle>
          <a:p>
            <a:pPr lvl="0"/>
            <a:r>
              <a:rPr lang="en-US"/>
              <a:t>Edit Master text styles</a:t>
            </a:r>
          </a:p>
        </p:txBody>
      </p:sp>
      <p:sp>
        <p:nvSpPr>
          <p:cNvPr id="48" name="Text Placeholder 10"/>
          <p:cNvSpPr>
            <a:spLocks noGrp="1"/>
          </p:cNvSpPr>
          <p:nvPr userDrawn="1">
            <p:ph type="body" sz="quarter" idx="24"/>
          </p:nvPr>
        </p:nvSpPr>
        <p:spPr>
          <a:xfrm>
            <a:off x="10152617" y="2819881"/>
            <a:ext cx="1505983" cy="595533"/>
          </a:xfrm>
        </p:spPr>
        <p:txBody>
          <a:bodyPr anchor="ctr">
            <a:normAutofit/>
          </a:bodyPr>
          <a:lstStyle>
            <a:lvl1pPr marL="0" indent="0">
              <a:buNone/>
              <a:defRPr sz="1600">
                <a:solidFill>
                  <a:srgbClr val="0F4D7B"/>
                </a:solidFill>
              </a:defRPr>
            </a:lvl1pPr>
            <a:lvl2pPr marL="457200" indent="0">
              <a:buNone/>
              <a:defRPr/>
            </a:lvl2pPr>
          </a:lstStyle>
          <a:p>
            <a:pPr lvl="0"/>
            <a:r>
              <a:rPr lang="en-US"/>
              <a:t>Edit Master text styles</a:t>
            </a:r>
          </a:p>
        </p:txBody>
      </p:sp>
      <p:sp>
        <p:nvSpPr>
          <p:cNvPr id="43" name="Text Placeholder 11"/>
          <p:cNvSpPr>
            <a:spLocks noGrp="1"/>
          </p:cNvSpPr>
          <p:nvPr userDrawn="1">
            <p:ph type="body" sz="quarter" idx="21"/>
          </p:nvPr>
        </p:nvSpPr>
        <p:spPr>
          <a:xfrm>
            <a:off x="8123571" y="3630318"/>
            <a:ext cx="1541424" cy="595533"/>
          </a:xfrm>
        </p:spPr>
        <p:txBody>
          <a:bodyPr anchor="ctr">
            <a:normAutofit/>
          </a:bodyPr>
          <a:lstStyle>
            <a:lvl1pPr marL="0" indent="0">
              <a:buNone/>
              <a:defRPr sz="1600">
                <a:solidFill>
                  <a:srgbClr val="666666"/>
                </a:solidFill>
              </a:defRPr>
            </a:lvl1pPr>
            <a:lvl2pPr marL="457200" indent="0">
              <a:buNone/>
              <a:defRPr/>
            </a:lvl2pPr>
          </a:lstStyle>
          <a:p>
            <a:pPr lvl="0"/>
            <a:r>
              <a:rPr lang="en-US"/>
              <a:t>Edit Master text styles</a:t>
            </a:r>
          </a:p>
        </p:txBody>
      </p:sp>
      <p:sp>
        <p:nvSpPr>
          <p:cNvPr id="49" name="Text Placeholder 12"/>
          <p:cNvSpPr>
            <a:spLocks noGrp="1"/>
          </p:cNvSpPr>
          <p:nvPr userDrawn="1">
            <p:ph type="body" sz="quarter" idx="25"/>
          </p:nvPr>
        </p:nvSpPr>
        <p:spPr>
          <a:xfrm>
            <a:off x="10152617" y="3630318"/>
            <a:ext cx="1505983" cy="595533"/>
          </a:xfrm>
        </p:spPr>
        <p:txBody>
          <a:bodyPr anchor="ctr">
            <a:normAutofit/>
          </a:bodyPr>
          <a:lstStyle>
            <a:lvl1pPr marL="0" indent="0">
              <a:buNone/>
              <a:defRPr sz="1600">
                <a:solidFill>
                  <a:srgbClr val="0F4D7B"/>
                </a:solidFill>
              </a:defRPr>
            </a:lvl1pPr>
            <a:lvl2pPr marL="457200" indent="0">
              <a:buNone/>
              <a:defRPr/>
            </a:lvl2pPr>
          </a:lstStyle>
          <a:p>
            <a:pPr lvl="0"/>
            <a:r>
              <a:rPr lang="en-US"/>
              <a:t>Edit Master text styles</a:t>
            </a:r>
          </a:p>
        </p:txBody>
      </p:sp>
      <p:sp>
        <p:nvSpPr>
          <p:cNvPr id="45" name="Text Placeholder 13"/>
          <p:cNvSpPr>
            <a:spLocks noGrp="1"/>
          </p:cNvSpPr>
          <p:nvPr userDrawn="1">
            <p:ph type="body" sz="quarter" idx="22"/>
          </p:nvPr>
        </p:nvSpPr>
        <p:spPr>
          <a:xfrm>
            <a:off x="8123571" y="4433667"/>
            <a:ext cx="1541424" cy="595533"/>
          </a:xfrm>
        </p:spPr>
        <p:txBody>
          <a:bodyPr anchor="ctr">
            <a:normAutofit/>
          </a:bodyPr>
          <a:lstStyle>
            <a:lvl1pPr marL="0" indent="0">
              <a:buNone/>
              <a:defRPr sz="1600">
                <a:solidFill>
                  <a:srgbClr val="666666"/>
                </a:solidFill>
              </a:defRPr>
            </a:lvl1pPr>
            <a:lvl2pPr marL="457200" indent="0">
              <a:buNone/>
              <a:defRPr/>
            </a:lvl2pPr>
          </a:lstStyle>
          <a:p>
            <a:pPr lvl="0"/>
            <a:r>
              <a:rPr lang="en-US"/>
              <a:t>Edit Master text styles</a:t>
            </a:r>
          </a:p>
        </p:txBody>
      </p:sp>
      <p:sp>
        <p:nvSpPr>
          <p:cNvPr id="50" name="Text Placeholder 14"/>
          <p:cNvSpPr>
            <a:spLocks noGrp="1"/>
          </p:cNvSpPr>
          <p:nvPr userDrawn="1">
            <p:ph type="body" sz="quarter" idx="26"/>
          </p:nvPr>
        </p:nvSpPr>
        <p:spPr>
          <a:xfrm>
            <a:off x="10152617" y="4433667"/>
            <a:ext cx="1505983" cy="595533"/>
          </a:xfrm>
        </p:spPr>
        <p:txBody>
          <a:bodyPr anchor="ctr">
            <a:normAutofit/>
          </a:bodyPr>
          <a:lstStyle>
            <a:lvl1pPr marL="0" indent="0">
              <a:buNone/>
              <a:defRPr sz="1600">
                <a:solidFill>
                  <a:srgbClr val="0F4D7B"/>
                </a:solidFill>
              </a:defRPr>
            </a:lvl1pPr>
            <a:lvl2pPr marL="457200" indent="0">
              <a:buNone/>
              <a:defRPr/>
            </a:lvl2pPr>
          </a:lstStyle>
          <a:p>
            <a:pPr lvl="0"/>
            <a:r>
              <a:rPr lang="en-US"/>
              <a:t>Edit Master text styles</a:t>
            </a:r>
          </a:p>
        </p:txBody>
      </p:sp>
      <p:cxnSp>
        <p:nvCxnSpPr>
          <p:cNvPr id="29"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6" name="Text Placeholder 5"/>
          <p:cNvSpPr>
            <a:spLocks noGrp="1"/>
          </p:cNvSpPr>
          <p:nvPr>
            <p:ph type="body" sz="quarter" idx="28"/>
          </p:nvPr>
        </p:nvSpPr>
        <p:spPr>
          <a:xfrm>
            <a:off x="3172619" y="5804390"/>
            <a:ext cx="5846762" cy="228600"/>
          </a:xfrm>
        </p:spPr>
        <p:txBody>
          <a:bodyPr>
            <a:noAutofit/>
          </a:bodyPr>
          <a:lstStyle>
            <a:lvl1pPr marL="0" indent="0" algn="ctr">
              <a:buNone/>
              <a:defRPr sz="1400">
                <a:solidFill>
                  <a:schemeClr val="tx1">
                    <a:lumMod val="50000"/>
                    <a:lumOff val="50000"/>
                  </a:schemeClr>
                </a:solidFill>
              </a:defRPr>
            </a:lvl1pPr>
          </a:lstStyle>
          <a:p>
            <a:pPr lvl="0"/>
            <a:r>
              <a:rPr lang="en-US"/>
              <a:t>Edit Master text style</a:t>
            </a:r>
          </a:p>
        </p:txBody>
      </p:sp>
      <p:sp>
        <p:nvSpPr>
          <p:cNvPr id="13" name="Content Placeholder 12">
            <a:extLst>
              <a:ext uri="{FF2B5EF4-FFF2-40B4-BE49-F238E27FC236}">
                <a16:creationId xmlns:a16="http://schemas.microsoft.com/office/drawing/2014/main" id="{B2E79E18-2B69-4398-A5B3-9A73FF11B82E}"/>
              </a:ext>
            </a:extLst>
          </p:cNvPr>
          <p:cNvSpPr>
            <a:spLocks noGrp="1"/>
          </p:cNvSpPr>
          <p:nvPr>
            <p:ph sz="quarter" idx="30"/>
          </p:nvPr>
        </p:nvSpPr>
        <p:spPr>
          <a:xfrm>
            <a:off x="8534400" y="1524000"/>
            <a:ext cx="2819400" cy="352425"/>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765302161"/>
      </p:ext>
    </p:extLst>
  </p:cSld>
  <p:clrMapOvr>
    <a:masterClrMapping/>
  </p:clrMapOvr>
  <p:extLst>
    <p:ext uri="{DCECCB84-F9BA-43D5-87BE-67443E8EF086}">
      <p15:sldGuideLst xmlns:p15="http://schemas.microsoft.com/office/powerpoint/2012/main">
        <p15:guide id="1" orient="horz" pos="345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Blue Source 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41248" y="1371600"/>
            <a:ext cx="7607808" cy="44439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8796528" y="1371600"/>
            <a:ext cx="3026664" cy="4443984"/>
          </a:xfrm>
          <a:pattFill prst="pct25">
            <a:fgClr>
              <a:srgbClr val="CCDDF1"/>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3"/>
          </p:nvPr>
        </p:nvSpPr>
        <p:spPr>
          <a:xfrm>
            <a:off x="841248" y="6016752"/>
            <a:ext cx="9528048" cy="548640"/>
          </a:xfrm>
        </p:spPr>
        <p:txBody>
          <a:bodyPr>
            <a:noAutofit/>
          </a:bodyPr>
          <a:lstStyle>
            <a:lvl1pPr marL="0" indent="0">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endParaRPr lang="en-US"/>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52674891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_HRSA Goals">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8" name="TextBox 1" descr="&quot; &quot;">
            <a:extLst>
              <a:ext uri="{FF2B5EF4-FFF2-40B4-BE49-F238E27FC236}">
                <a16:creationId xmlns:a16="http://schemas.microsoft.com/office/drawing/2014/main" id="{C6402E67-A38A-48B6-9551-9DFB20412E28}"/>
              </a:ext>
              <a:ext uri="{C183D7F6-B498-43B3-948B-1728B52AA6E4}">
                <adec:decorative xmlns:adec="http://schemas.microsoft.com/office/drawing/2017/decorative" val="1"/>
              </a:ext>
            </a:extLst>
          </p:cNvPr>
          <p:cNvSpPr txBox="1"/>
          <p:nvPr userDrawn="1"/>
        </p:nvSpPr>
        <p:spPr>
          <a:xfrm>
            <a:off x="1358449" y="1470674"/>
            <a:ext cx="9454896" cy="685800"/>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1" descr="&quot; &quot;">
            <a:extLst>
              <a:ext uri="{FF2B5EF4-FFF2-40B4-BE49-F238E27FC236}">
                <a16:creationId xmlns:a16="http://schemas.microsoft.com/office/drawing/2014/main" id="{D867B8F6-DAA1-714D-9DDF-440B2E7C4985}"/>
              </a:ext>
            </a:extLst>
          </p:cNvPr>
          <p:cNvPicPr>
            <a:picLocks noChangeAspect="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4957" b="14540"/>
          <a:stretch/>
        </p:blipFill>
        <p:spPr>
          <a:xfrm>
            <a:off x="1504437" y="1535598"/>
            <a:ext cx="665743" cy="598621"/>
          </a:xfrm>
          <a:prstGeom prst="rect">
            <a:avLst/>
          </a:prstGeom>
        </p:spPr>
      </p:pic>
      <p:sp>
        <p:nvSpPr>
          <p:cNvPr id="10" name="Content Placeholder 1"/>
          <p:cNvSpPr>
            <a:spLocks noGrp="1"/>
          </p:cNvSpPr>
          <p:nvPr>
            <p:ph sz="quarter" idx="13"/>
          </p:nvPr>
        </p:nvSpPr>
        <p:spPr>
          <a:xfrm>
            <a:off x="2281218" y="1600200"/>
            <a:ext cx="1292225" cy="685800"/>
          </a:xfrm>
        </p:spPr>
        <p:txBody>
          <a:bodyPr>
            <a:noAutofit/>
          </a:bodyPr>
          <a:lstStyle>
            <a:lvl1pPr marL="0" indent="0">
              <a:buNone/>
              <a:defRPr sz="2400" b="1"/>
            </a:lvl1pPr>
          </a:lstStyle>
          <a:p>
            <a:pPr lvl="0"/>
            <a:r>
              <a:rPr lang="en-US"/>
              <a:t>Edit Master</a:t>
            </a:r>
          </a:p>
        </p:txBody>
      </p:sp>
      <p:grpSp>
        <p:nvGrpSpPr>
          <p:cNvPr id="4" name="Group 1" descr="&quot; &quot;"/>
          <p:cNvGrpSpPr/>
          <p:nvPr userDrawn="1"/>
        </p:nvGrpSpPr>
        <p:grpSpPr>
          <a:xfrm>
            <a:off x="3782988" y="1672425"/>
            <a:ext cx="672206" cy="309317"/>
            <a:chOff x="3782988" y="1672425"/>
            <a:chExt cx="672206" cy="309317"/>
          </a:xfrm>
        </p:grpSpPr>
        <p:sp>
          <p:nvSpPr>
            <p:cNvPr id="12" name="Right Arrow 1" descr="&quot; &quot;">
              <a:extLst>
                <a:ext uri="{FF2B5EF4-FFF2-40B4-BE49-F238E27FC236}">
                  <a16:creationId xmlns:a16="http://schemas.microsoft.com/office/drawing/2014/main" id="{78375FE7-DB1C-E944-85D7-C0D27FB65F51}"/>
                </a:ext>
              </a:extLst>
            </p:cNvPr>
            <p:cNvSpPr/>
            <p:nvPr userDrawn="1"/>
          </p:nvSpPr>
          <p:spPr>
            <a:xfrm>
              <a:off x="3782988" y="1672425"/>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 descr="&quot; &quot;">
              <a:extLst>
                <a:ext uri="{FF2B5EF4-FFF2-40B4-BE49-F238E27FC236}">
                  <a16:creationId xmlns:a16="http://schemas.microsoft.com/office/drawing/2014/main" id="{E374D2A4-8AF2-4EF3-9230-FEA6CAF5C5AE}"/>
                </a:ext>
                <a:ext uri="{C183D7F6-B498-43B3-948B-1728B52AA6E4}">
                  <adec:decorative xmlns:adec="http://schemas.microsoft.com/office/drawing/2017/decorative" val="1"/>
                </a:ext>
              </a:extLst>
            </p:cNvPr>
            <p:cNvCxnSpPr/>
            <p:nvPr userDrawn="1"/>
          </p:nvCxnSpPr>
          <p:spPr>
            <a:xfrm>
              <a:off x="3796826" y="1801632"/>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3" name="Text Placeholder 1"/>
          <p:cNvSpPr>
            <a:spLocks noGrp="1"/>
          </p:cNvSpPr>
          <p:nvPr>
            <p:ph type="body" sz="quarter" idx="18"/>
          </p:nvPr>
        </p:nvSpPr>
        <p:spPr>
          <a:xfrm>
            <a:off x="4574301" y="147218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14" name="TextBox 2" descr="&quot; &quot;">
            <a:extLst>
              <a:ext uri="{FF2B5EF4-FFF2-40B4-BE49-F238E27FC236}">
                <a16:creationId xmlns:a16="http://schemas.microsoft.com/office/drawing/2014/main" id="{4B4CD2B3-0C35-4CA5-9C22-D20E1D1848AF}"/>
              </a:ext>
              <a:ext uri="{C183D7F6-B498-43B3-948B-1728B52AA6E4}">
                <adec:decorative xmlns:adec="http://schemas.microsoft.com/office/drawing/2017/decorative" val="1"/>
              </a:ext>
            </a:extLst>
          </p:cNvPr>
          <p:cNvSpPr txBox="1"/>
          <p:nvPr userDrawn="1"/>
        </p:nvSpPr>
        <p:spPr>
          <a:xfrm>
            <a:off x="1358447" y="2386584"/>
            <a:ext cx="9454896" cy="685800"/>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2" descr="&quot; &quot;">
            <a:extLst>
              <a:ext uri="{FF2B5EF4-FFF2-40B4-BE49-F238E27FC236}">
                <a16:creationId xmlns:a16="http://schemas.microsoft.com/office/drawing/2014/main" id="{251983AE-FDD8-D54B-895D-78E3810E9A3A}"/>
              </a:ext>
            </a:extLst>
          </p:cNvPr>
          <p:cNvPicPr>
            <a:picLocks noChangeAspect="1"/>
          </p:cNvPicPr>
          <p:nvPr userDrawn="1"/>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t="5027" b="16215"/>
          <a:stretch/>
        </p:blipFill>
        <p:spPr>
          <a:xfrm>
            <a:off x="1410302" y="2421393"/>
            <a:ext cx="848701" cy="668420"/>
          </a:xfrm>
          <a:prstGeom prst="rect">
            <a:avLst/>
          </a:prstGeom>
        </p:spPr>
      </p:pic>
      <p:sp>
        <p:nvSpPr>
          <p:cNvPr id="16" name="Content Placeholder 2"/>
          <p:cNvSpPr>
            <a:spLocks noGrp="1"/>
          </p:cNvSpPr>
          <p:nvPr>
            <p:ph sz="quarter" idx="14"/>
          </p:nvPr>
        </p:nvSpPr>
        <p:spPr>
          <a:xfrm>
            <a:off x="2286000" y="2514600"/>
            <a:ext cx="1292225" cy="685800"/>
          </a:xfrm>
        </p:spPr>
        <p:txBody>
          <a:bodyPr>
            <a:noAutofit/>
          </a:bodyPr>
          <a:lstStyle>
            <a:lvl1pPr marL="0" indent="0">
              <a:buNone/>
              <a:defRPr sz="2400" b="1"/>
            </a:lvl1pPr>
          </a:lstStyle>
          <a:p>
            <a:pPr lvl="0"/>
            <a:r>
              <a:rPr lang="en-US"/>
              <a:t>Edit Master</a:t>
            </a:r>
          </a:p>
        </p:txBody>
      </p:sp>
      <p:grpSp>
        <p:nvGrpSpPr>
          <p:cNvPr id="5" name="Group 2" descr="&quot; &quot;"/>
          <p:cNvGrpSpPr/>
          <p:nvPr userDrawn="1"/>
        </p:nvGrpSpPr>
        <p:grpSpPr>
          <a:xfrm>
            <a:off x="3781816" y="2580898"/>
            <a:ext cx="668737" cy="309317"/>
            <a:chOff x="3781816" y="2580898"/>
            <a:chExt cx="668737" cy="309317"/>
          </a:xfrm>
        </p:grpSpPr>
        <p:sp>
          <p:nvSpPr>
            <p:cNvPr id="18" name="Right Arrow 2" descr="&quot; &quot;">
              <a:extLst>
                <a:ext uri="{FF2B5EF4-FFF2-40B4-BE49-F238E27FC236}">
                  <a16:creationId xmlns:a16="http://schemas.microsoft.com/office/drawing/2014/main" id="{FB22A8FF-B6D6-EF48-957E-1C6C265C0E6A}"/>
                </a:ext>
              </a:extLst>
            </p:cNvPr>
            <p:cNvSpPr/>
            <p:nvPr userDrawn="1"/>
          </p:nvSpPr>
          <p:spPr>
            <a:xfrm>
              <a:off x="3781816" y="2580898"/>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2" descr="&quot; &quot;">
              <a:extLst>
                <a:ext uri="{FF2B5EF4-FFF2-40B4-BE49-F238E27FC236}">
                  <a16:creationId xmlns:a16="http://schemas.microsoft.com/office/drawing/2014/main" id="{06DDA596-35B1-4B19-8917-80773EB6EF20}"/>
                </a:ext>
                <a:ext uri="{C183D7F6-B498-43B3-948B-1728B52AA6E4}">
                  <adec:decorative xmlns:adec="http://schemas.microsoft.com/office/drawing/2017/decorative" val="1"/>
                </a:ext>
              </a:extLst>
            </p:cNvPr>
            <p:cNvCxnSpPr/>
            <p:nvPr userDrawn="1"/>
          </p:nvCxnSpPr>
          <p:spPr>
            <a:xfrm>
              <a:off x="3794760" y="2730619"/>
              <a:ext cx="65579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9" name="Text Placeholder 2"/>
          <p:cNvSpPr>
            <a:spLocks noGrp="1"/>
          </p:cNvSpPr>
          <p:nvPr>
            <p:ph type="body" sz="quarter" idx="19"/>
          </p:nvPr>
        </p:nvSpPr>
        <p:spPr>
          <a:xfrm>
            <a:off x="4574301" y="238658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20" name="TextBox 3" descr="&quot; &quot;">
            <a:extLst>
              <a:ext uri="{FF2B5EF4-FFF2-40B4-BE49-F238E27FC236}">
                <a16:creationId xmlns:a16="http://schemas.microsoft.com/office/drawing/2014/main" id="{60B3EAF8-E8EC-4858-8A8B-E56502F72082}"/>
              </a:ext>
              <a:ext uri="{C183D7F6-B498-43B3-948B-1728B52AA6E4}">
                <adec:decorative xmlns:adec="http://schemas.microsoft.com/office/drawing/2017/decorative" val="1"/>
              </a:ext>
            </a:extLst>
          </p:cNvPr>
          <p:cNvSpPr txBox="1"/>
          <p:nvPr userDrawn="1"/>
        </p:nvSpPr>
        <p:spPr>
          <a:xfrm>
            <a:off x="1358449" y="3300984"/>
            <a:ext cx="9451426" cy="685800"/>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icture 3" descr="&quot; &quot;">
            <a:extLst>
              <a:ext uri="{FF2B5EF4-FFF2-40B4-BE49-F238E27FC236}">
                <a16:creationId xmlns:a16="http://schemas.microsoft.com/office/drawing/2014/main" id="{0C1C26A6-6D39-AA4C-91F2-A6B15313B4DF}"/>
              </a:ext>
            </a:extLst>
          </p:cNvPr>
          <p:cNvPicPr>
            <a:picLocks noChangeAspect="1"/>
          </p:cNvPicPr>
          <p:nvPr userDrawn="1"/>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b="24347"/>
          <a:stretch/>
        </p:blipFill>
        <p:spPr>
          <a:xfrm>
            <a:off x="1373852" y="3224268"/>
            <a:ext cx="948727" cy="717739"/>
          </a:xfrm>
          <a:prstGeom prst="rect">
            <a:avLst/>
          </a:prstGeom>
        </p:spPr>
      </p:pic>
      <p:sp>
        <p:nvSpPr>
          <p:cNvPr id="22" name="Content Placeholder 3"/>
          <p:cNvSpPr>
            <a:spLocks noGrp="1"/>
          </p:cNvSpPr>
          <p:nvPr>
            <p:ph sz="quarter" idx="15"/>
          </p:nvPr>
        </p:nvSpPr>
        <p:spPr>
          <a:xfrm>
            <a:off x="2286000" y="3429000"/>
            <a:ext cx="1292225" cy="685800"/>
          </a:xfrm>
        </p:spPr>
        <p:txBody>
          <a:bodyPr>
            <a:noAutofit/>
          </a:bodyPr>
          <a:lstStyle>
            <a:lvl1pPr marL="0" indent="0">
              <a:buNone/>
              <a:defRPr sz="2400" b="1"/>
            </a:lvl1pPr>
          </a:lstStyle>
          <a:p>
            <a:pPr lvl="0"/>
            <a:r>
              <a:rPr lang="en-US"/>
              <a:t>Edit Master</a:t>
            </a:r>
          </a:p>
        </p:txBody>
      </p:sp>
      <p:grpSp>
        <p:nvGrpSpPr>
          <p:cNvPr id="40" name="Group 3" descr="&quot; &quot;"/>
          <p:cNvGrpSpPr/>
          <p:nvPr userDrawn="1"/>
        </p:nvGrpSpPr>
        <p:grpSpPr>
          <a:xfrm>
            <a:off x="3782988" y="3481001"/>
            <a:ext cx="672206" cy="309317"/>
            <a:chOff x="3782988" y="3481001"/>
            <a:chExt cx="672206" cy="309317"/>
          </a:xfrm>
        </p:grpSpPr>
        <p:sp>
          <p:nvSpPr>
            <p:cNvPr id="24" name="Right Arrow 3" descr="&quot; &quot;">
              <a:extLst>
                <a:ext uri="{FF2B5EF4-FFF2-40B4-BE49-F238E27FC236}">
                  <a16:creationId xmlns:a16="http://schemas.microsoft.com/office/drawing/2014/main" id="{1913B0D4-773F-E345-9779-302C302A9DB4}"/>
                </a:ext>
              </a:extLst>
            </p:cNvPr>
            <p:cNvSpPr/>
            <p:nvPr userDrawn="1"/>
          </p:nvSpPr>
          <p:spPr>
            <a:xfrm>
              <a:off x="3782988" y="3481001"/>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3" descr="&quot; &quot;">
              <a:extLst>
                <a:ext uri="{FF2B5EF4-FFF2-40B4-BE49-F238E27FC236}">
                  <a16:creationId xmlns:a16="http://schemas.microsoft.com/office/drawing/2014/main" id="{E0C063F0-B581-43F0-B7A2-53C3ECA9772F}"/>
                </a:ext>
                <a:ext uri="{C183D7F6-B498-43B3-948B-1728B52AA6E4}">
                  <adec:decorative xmlns:adec="http://schemas.microsoft.com/office/drawing/2017/decorative" val="1"/>
                </a:ext>
              </a:extLst>
            </p:cNvPr>
            <p:cNvCxnSpPr/>
            <p:nvPr userDrawn="1"/>
          </p:nvCxnSpPr>
          <p:spPr>
            <a:xfrm>
              <a:off x="3796826" y="3619035"/>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25" name="Text Placeholder 3"/>
          <p:cNvSpPr>
            <a:spLocks noGrp="1"/>
          </p:cNvSpPr>
          <p:nvPr>
            <p:ph type="body" sz="quarter" idx="20"/>
          </p:nvPr>
        </p:nvSpPr>
        <p:spPr>
          <a:xfrm>
            <a:off x="4574301" y="329882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26" name="TextBox 4" descr="&quot; &quot;">
            <a:extLst>
              <a:ext uri="{FF2B5EF4-FFF2-40B4-BE49-F238E27FC236}">
                <a16:creationId xmlns:a16="http://schemas.microsoft.com/office/drawing/2014/main" id="{85EF0527-BE10-49F7-A277-F3642E27FCAF}"/>
              </a:ext>
              <a:ext uri="{C183D7F6-B498-43B3-948B-1728B52AA6E4}">
                <adec:decorative xmlns:adec="http://schemas.microsoft.com/office/drawing/2017/decorative" val="1"/>
              </a:ext>
            </a:extLst>
          </p:cNvPr>
          <p:cNvSpPr txBox="1"/>
          <p:nvPr userDrawn="1"/>
        </p:nvSpPr>
        <p:spPr>
          <a:xfrm>
            <a:off x="1358447" y="4215384"/>
            <a:ext cx="9454896" cy="685800"/>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7" name="Picture 4" descr="&quot; &quot;">
            <a:extLst>
              <a:ext uri="{FF2B5EF4-FFF2-40B4-BE49-F238E27FC236}">
                <a16:creationId xmlns:a16="http://schemas.microsoft.com/office/drawing/2014/main" id="{C09885F3-74CC-4C4E-9968-3750ABA8418C}"/>
              </a:ext>
            </a:extLst>
          </p:cNvPr>
          <p:cNvPicPr>
            <a:picLocks noChangeAspect="1"/>
          </p:cNvPicPr>
          <p:nvPr userDrawn="1"/>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b="15556"/>
          <a:stretch/>
        </p:blipFill>
        <p:spPr>
          <a:xfrm>
            <a:off x="1459821" y="4218554"/>
            <a:ext cx="779503" cy="658246"/>
          </a:xfrm>
          <a:prstGeom prst="rect">
            <a:avLst/>
          </a:prstGeom>
        </p:spPr>
      </p:pic>
      <p:sp>
        <p:nvSpPr>
          <p:cNvPr id="28" name="Content Placeholder 4"/>
          <p:cNvSpPr>
            <a:spLocks noGrp="1"/>
          </p:cNvSpPr>
          <p:nvPr>
            <p:ph sz="quarter" idx="16"/>
          </p:nvPr>
        </p:nvSpPr>
        <p:spPr>
          <a:xfrm>
            <a:off x="2286000" y="4343400"/>
            <a:ext cx="1292225" cy="685800"/>
          </a:xfrm>
        </p:spPr>
        <p:txBody>
          <a:bodyPr>
            <a:noAutofit/>
          </a:bodyPr>
          <a:lstStyle>
            <a:lvl1pPr marL="0" indent="0">
              <a:buNone/>
              <a:defRPr sz="2400" b="1"/>
            </a:lvl1pPr>
          </a:lstStyle>
          <a:p>
            <a:pPr lvl="0"/>
            <a:r>
              <a:rPr lang="en-US"/>
              <a:t>Edit Master</a:t>
            </a:r>
          </a:p>
        </p:txBody>
      </p:sp>
      <p:grpSp>
        <p:nvGrpSpPr>
          <p:cNvPr id="41" name="Group 4" descr="&quot; &quot;"/>
          <p:cNvGrpSpPr/>
          <p:nvPr userDrawn="1"/>
        </p:nvGrpSpPr>
        <p:grpSpPr>
          <a:xfrm>
            <a:off x="3780692" y="4398460"/>
            <a:ext cx="674502" cy="309317"/>
            <a:chOff x="3780692" y="4398460"/>
            <a:chExt cx="674502" cy="309317"/>
          </a:xfrm>
        </p:grpSpPr>
        <p:sp>
          <p:nvSpPr>
            <p:cNvPr id="30" name="Right Arrow 4" descr="&quot; &quot;">
              <a:extLst>
                <a:ext uri="{FF2B5EF4-FFF2-40B4-BE49-F238E27FC236}">
                  <a16:creationId xmlns:a16="http://schemas.microsoft.com/office/drawing/2014/main" id="{CB4042CC-3526-E345-A0B0-EC60879BC64D}"/>
                </a:ext>
              </a:extLst>
            </p:cNvPr>
            <p:cNvSpPr/>
            <p:nvPr userDrawn="1"/>
          </p:nvSpPr>
          <p:spPr>
            <a:xfrm>
              <a:off x="3780692" y="4398460"/>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4" descr="&quot; &quot;">
              <a:extLst>
                <a:ext uri="{FF2B5EF4-FFF2-40B4-BE49-F238E27FC236}">
                  <a16:creationId xmlns:a16="http://schemas.microsoft.com/office/drawing/2014/main" id="{8CF7B626-BFAE-4657-80B6-D8FBC78B5CEC}"/>
                </a:ext>
                <a:ext uri="{C183D7F6-B498-43B3-948B-1728B52AA6E4}">
                  <adec:decorative xmlns:adec="http://schemas.microsoft.com/office/drawing/2017/decorative" val="1"/>
                </a:ext>
              </a:extLst>
            </p:cNvPr>
            <p:cNvCxnSpPr/>
            <p:nvPr userDrawn="1"/>
          </p:nvCxnSpPr>
          <p:spPr>
            <a:xfrm>
              <a:off x="3796826" y="4541806"/>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1" name="Text Placeholder 4"/>
          <p:cNvSpPr>
            <a:spLocks noGrp="1"/>
          </p:cNvSpPr>
          <p:nvPr>
            <p:ph type="body" sz="quarter" idx="21"/>
          </p:nvPr>
        </p:nvSpPr>
        <p:spPr>
          <a:xfrm>
            <a:off x="4574301" y="421538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32" name="TextBox 5" descr="&quot; &quot;">
            <a:extLst>
              <a:ext uri="{FF2B5EF4-FFF2-40B4-BE49-F238E27FC236}">
                <a16:creationId xmlns:a16="http://schemas.microsoft.com/office/drawing/2014/main" id="{43532CC2-D793-46EC-B5F4-56F124E6A3EC}"/>
              </a:ext>
              <a:ext uri="{C183D7F6-B498-43B3-948B-1728B52AA6E4}">
                <adec:decorative xmlns:adec="http://schemas.microsoft.com/office/drawing/2017/decorative" val="1"/>
              </a:ext>
            </a:extLst>
          </p:cNvPr>
          <p:cNvSpPr txBox="1"/>
          <p:nvPr userDrawn="1"/>
        </p:nvSpPr>
        <p:spPr>
          <a:xfrm>
            <a:off x="1358450" y="5129784"/>
            <a:ext cx="9451425" cy="687111"/>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 name="Picture 5" descr="&quot; &quot;">
            <a:extLst>
              <a:ext uri="{FF2B5EF4-FFF2-40B4-BE49-F238E27FC236}">
                <a16:creationId xmlns:a16="http://schemas.microsoft.com/office/drawing/2014/main" id="{42EEB4FA-EC18-374F-8CE6-BB5F8A87DB85}"/>
              </a:ext>
            </a:extLst>
          </p:cNvPr>
          <p:cNvPicPr>
            <a:picLocks noChangeAspect="1"/>
          </p:cNvPicPr>
          <p:nvPr userDrawn="1"/>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b="15035"/>
          <a:stretch/>
        </p:blipFill>
        <p:spPr>
          <a:xfrm>
            <a:off x="1469629" y="5149334"/>
            <a:ext cx="727859" cy="618420"/>
          </a:xfrm>
          <a:prstGeom prst="rect">
            <a:avLst/>
          </a:prstGeom>
        </p:spPr>
      </p:pic>
      <p:sp>
        <p:nvSpPr>
          <p:cNvPr id="34" name="Content Placeholder 5"/>
          <p:cNvSpPr>
            <a:spLocks noGrp="1"/>
          </p:cNvSpPr>
          <p:nvPr>
            <p:ph sz="quarter" idx="17"/>
          </p:nvPr>
        </p:nvSpPr>
        <p:spPr>
          <a:xfrm>
            <a:off x="2286000" y="5257800"/>
            <a:ext cx="1292225" cy="685800"/>
          </a:xfrm>
        </p:spPr>
        <p:txBody>
          <a:bodyPr>
            <a:noAutofit/>
          </a:bodyPr>
          <a:lstStyle>
            <a:lvl1pPr marL="0" indent="0">
              <a:buNone/>
              <a:defRPr sz="2400" b="1"/>
            </a:lvl1pPr>
          </a:lstStyle>
          <a:p>
            <a:pPr lvl="0"/>
            <a:r>
              <a:rPr lang="en-US"/>
              <a:t>Edit Master</a:t>
            </a:r>
          </a:p>
        </p:txBody>
      </p:sp>
      <p:grpSp>
        <p:nvGrpSpPr>
          <p:cNvPr id="42" name="Group 5"/>
          <p:cNvGrpSpPr/>
          <p:nvPr userDrawn="1"/>
        </p:nvGrpSpPr>
        <p:grpSpPr>
          <a:xfrm>
            <a:off x="3781860" y="5329483"/>
            <a:ext cx="674502" cy="309317"/>
            <a:chOff x="3781860" y="5329483"/>
            <a:chExt cx="674502" cy="309317"/>
          </a:xfrm>
        </p:grpSpPr>
        <p:sp>
          <p:nvSpPr>
            <p:cNvPr id="36" name="Right Arrow 5" descr="&quot; &quot;">
              <a:extLst>
                <a:ext uri="{FF2B5EF4-FFF2-40B4-BE49-F238E27FC236}">
                  <a16:creationId xmlns:a16="http://schemas.microsoft.com/office/drawing/2014/main" id="{8345FEEA-C542-9B4E-AEF3-3D5CEF9197FC}"/>
                </a:ext>
              </a:extLst>
            </p:cNvPr>
            <p:cNvSpPr/>
            <p:nvPr userDrawn="1"/>
          </p:nvSpPr>
          <p:spPr>
            <a:xfrm>
              <a:off x="3781860" y="5329483"/>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5" descr="&quot; &quot;">
              <a:extLst>
                <a:ext uri="{FF2B5EF4-FFF2-40B4-BE49-F238E27FC236}">
                  <a16:creationId xmlns:a16="http://schemas.microsoft.com/office/drawing/2014/main" id="{F06050F9-7E34-4E90-85F1-ADA3F727F5BF}"/>
                </a:ext>
                <a:ext uri="{C183D7F6-B498-43B3-948B-1728B52AA6E4}">
                  <adec:decorative xmlns:adec="http://schemas.microsoft.com/office/drawing/2017/decorative" val="1"/>
                </a:ext>
              </a:extLst>
            </p:cNvPr>
            <p:cNvCxnSpPr/>
            <p:nvPr userDrawn="1"/>
          </p:nvCxnSpPr>
          <p:spPr>
            <a:xfrm>
              <a:off x="3797994" y="5463258"/>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7" name="Text Placeholder 5"/>
          <p:cNvSpPr>
            <a:spLocks noGrp="1"/>
          </p:cNvSpPr>
          <p:nvPr>
            <p:ph type="body" sz="quarter" idx="22"/>
          </p:nvPr>
        </p:nvSpPr>
        <p:spPr>
          <a:xfrm>
            <a:off x="4574301" y="512978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6" name="Slide Number Placeholder 4"/>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00669619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_On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idx="1"/>
          </p:nvPr>
        </p:nvSpPr>
        <p:spPr>
          <a:xfrm>
            <a:off x="838200" y="144780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3"/>
          </p:nvPr>
        </p:nvSpPr>
        <p:spPr>
          <a:xfrm>
            <a:off x="841248" y="6016752"/>
            <a:ext cx="9528048" cy="548640"/>
          </a:xfrm>
        </p:spPr>
        <p:txBody>
          <a:bodyPr>
            <a:normAutofit/>
          </a:bodyPr>
          <a:lstStyle>
            <a:lvl1pPr marL="0" indent="0">
              <a:spcBef>
                <a:spcPts val="0"/>
              </a:spcBef>
              <a:buNone/>
              <a:defRPr sz="1400"/>
            </a:lvl1pPr>
          </a:lstStyle>
          <a:p>
            <a:pPr lvl="0"/>
            <a:endParaRPr lang="en-US"/>
          </a:p>
        </p:txBody>
      </p:sp>
      <p:sp>
        <p:nvSpPr>
          <p:cNvPr id="6" name="Slide Number Placeholder 5"/>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98609897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Two Wid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8" name="Content Placeholder 3"/>
          <p:cNvSpPr>
            <a:spLocks noGrp="1"/>
          </p:cNvSpPr>
          <p:nvPr>
            <p:ph sz="quarter" idx="14"/>
          </p:nvPr>
        </p:nvSpPr>
        <p:spPr>
          <a:xfrm>
            <a:off x="838200" y="1115568"/>
            <a:ext cx="10515600" cy="68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idx="1"/>
          </p:nvPr>
        </p:nvSpPr>
        <p:spPr>
          <a:xfrm>
            <a:off x="838200" y="1828800"/>
            <a:ext cx="10515600" cy="397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5"/>
          <p:cNvSpPr>
            <a:spLocks noGrp="1"/>
          </p:cNvSpPr>
          <p:nvPr>
            <p:ph type="body" sz="quarter" idx="13"/>
          </p:nvPr>
        </p:nvSpPr>
        <p:spPr>
          <a:xfrm>
            <a:off x="841248" y="6016752"/>
            <a:ext cx="9528048" cy="548640"/>
          </a:xfrm>
        </p:spPr>
        <p:txBody>
          <a:bodyPr>
            <a:normAutofit/>
          </a:bodyPr>
          <a:lstStyle>
            <a:lvl1pPr marL="0" indent="0">
              <a:spcBef>
                <a:spcPts val="0"/>
              </a:spcBef>
              <a:buNone/>
              <a:defRPr sz="1400"/>
            </a:lvl1pPr>
          </a:lstStyle>
          <a:p>
            <a:pPr lvl="0"/>
            <a:endParaRPr lang="en-US"/>
          </a:p>
        </p:txBody>
      </p:sp>
      <p:sp>
        <p:nvSpPr>
          <p:cNvPr id="6" name="Slide Number Placeholder 6"/>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96145950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Two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6172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3"/>
          </p:nvPr>
        </p:nvSpPr>
        <p:spPr>
          <a:xfrm>
            <a:off x="841248" y="6016752"/>
            <a:ext cx="9528048" cy="548640"/>
          </a:xfrm>
        </p:spPr>
        <p:txBody>
          <a:bodyPr>
            <a:noAutofit/>
          </a:bodyPr>
          <a:lstStyle>
            <a:lvl1pPr marL="0" indent="0">
              <a:spcBef>
                <a:spcPts val="0"/>
              </a:spcBef>
              <a:buNone/>
              <a:defRPr sz="1400"/>
            </a:lvl1pPr>
            <a:lvl2pPr marL="457200" indent="0">
              <a:spcBef>
                <a:spcPts val="0"/>
              </a:spcBef>
              <a:buNone/>
              <a:defRPr sz="1400"/>
            </a:lvl2pPr>
            <a:lvl3pPr marL="914400" indent="0">
              <a:spcBef>
                <a:spcPts val="0"/>
              </a:spcBef>
              <a:buNone/>
              <a:defRPr sz="1400"/>
            </a:lvl3pPr>
            <a:lvl4pPr marL="1371600" indent="0">
              <a:spcBef>
                <a:spcPts val="0"/>
              </a:spcBef>
              <a:buNone/>
              <a:defRPr sz="1400"/>
            </a:lvl4pPr>
            <a:lvl5pPr marL="1828800" indent="0">
              <a:spcBef>
                <a:spcPts val="0"/>
              </a:spcBef>
              <a:buNone/>
              <a:defRPr sz="1400"/>
            </a:lvl5pPr>
          </a:lstStyle>
          <a:p>
            <a:pPr lvl="0"/>
            <a:endParaRPr lang="en-US"/>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21929664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2_Two Content One Content 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3"/>
          </p:nvPr>
        </p:nvSpPr>
        <p:spPr>
          <a:xfrm>
            <a:off x="6172200" y="1444752"/>
            <a:ext cx="5184648" cy="5486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6172200" y="2133600"/>
            <a:ext cx="5181600" cy="3662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91183638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Thre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432816" y="1444752"/>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4331208" y="1444752"/>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3"/>
          </p:nvPr>
        </p:nvSpPr>
        <p:spPr>
          <a:xfrm>
            <a:off x="8229600" y="1444752"/>
            <a:ext cx="3529584"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52296868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Six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18288" y="1444752"/>
            <a:ext cx="19659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half" idx="15"/>
          </p:nvPr>
        </p:nvSpPr>
        <p:spPr>
          <a:xfrm>
            <a:off x="2057400" y="1444752"/>
            <a:ext cx="19659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4096512" y="1444752"/>
            <a:ext cx="19659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6"/>
          <p:cNvSpPr>
            <a:spLocks noGrp="1"/>
          </p:cNvSpPr>
          <p:nvPr>
            <p:ph sz="half" idx="16"/>
          </p:nvPr>
        </p:nvSpPr>
        <p:spPr>
          <a:xfrm>
            <a:off x="6135624" y="1444752"/>
            <a:ext cx="19659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7"/>
          <p:cNvSpPr>
            <a:spLocks noGrp="1"/>
          </p:cNvSpPr>
          <p:nvPr>
            <p:ph sz="quarter" idx="13"/>
          </p:nvPr>
        </p:nvSpPr>
        <p:spPr>
          <a:xfrm>
            <a:off x="8174736" y="1444752"/>
            <a:ext cx="1965960"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8"/>
          <p:cNvSpPr>
            <a:spLocks noGrp="1"/>
          </p:cNvSpPr>
          <p:nvPr>
            <p:ph sz="quarter" idx="17"/>
          </p:nvPr>
        </p:nvSpPr>
        <p:spPr>
          <a:xfrm>
            <a:off x="10213848" y="1444752"/>
            <a:ext cx="1965960"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9"/>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a:p>
        </p:txBody>
      </p:sp>
      <p:sp>
        <p:nvSpPr>
          <p:cNvPr id="7" name="Slide Number Placeholder 10"/>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27969211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_Tagline Three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a:spLocks noGrp="1"/>
          </p:cNvSpPr>
          <p:nvPr>
            <p:ph sz="quarter" idx="15"/>
          </p:nvPr>
        </p:nvSpPr>
        <p:spPr>
          <a:xfrm>
            <a:off x="841248" y="1066800"/>
            <a:ext cx="10515600" cy="457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sz="half" idx="1"/>
          </p:nvPr>
        </p:nvSpPr>
        <p:spPr>
          <a:xfrm>
            <a:off x="432816" y="1524000"/>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4331208" y="1524000"/>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6"/>
          <p:cNvSpPr>
            <a:spLocks noGrp="1"/>
          </p:cNvSpPr>
          <p:nvPr>
            <p:ph sz="quarter" idx="13"/>
          </p:nvPr>
        </p:nvSpPr>
        <p:spPr>
          <a:xfrm>
            <a:off x="8229600" y="1524000"/>
            <a:ext cx="3529584"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a:p>
        </p:txBody>
      </p:sp>
      <p:sp>
        <p:nvSpPr>
          <p:cNvPr id="7" name="Slide Number Placeholder 8"/>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81281942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_Chart Blue Source 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41248" y="1371600"/>
            <a:ext cx="7607808" cy="44439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8796528" y="1371600"/>
            <a:ext cx="3026664" cy="4443984"/>
          </a:xfrm>
          <a:pattFill prst="pct25">
            <a:fgClr>
              <a:srgbClr val="CCDDF1"/>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3"/>
          </p:nvPr>
        </p:nvSpPr>
        <p:spPr>
          <a:xfrm>
            <a:off x="841248" y="6016752"/>
            <a:ext cx="9528048" cy="548640"/>
          </a:xfrm>
        </p:spPr>
        <p:txBody>
          <a:bodyPr>
            <a:noAutofit/>
          </a:bodyPr>
          <a:lstStyle>
            <a:lvl1pPr marL="0" indent="0">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endParaRPr lang="en-US"/>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99135400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_One Blue Three Caption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6" name="Content Placeholder 3"/>
          <p:cNvSpPr>
            <a:spLocks noGrp="1"/>
          </p:cNvSpPr>
          <p:nvPr>
            <p:ph sz="quarter" idx="13"/>
          </p:nvPr>
        </p:nvSpPr>
        <p:spPr>
          <a:xfrm>
            <a:off x="841248" y="1298448"/>
            <a:ext cx="5705856" cy="10698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sz="half" idx="1"/>
          </p:nvPr>
        </p:nvSpPr>
        <p:spPr>
          <a:xfrm>
            <a:off x="841248" y="2438400"/>
            <a:ext cx="5705856"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p:cNvSpPr>
            <a:spLocks noGrp="1"/>
          </p:cNvSpPr>
          <p:nvPr>
            <p:ph type="body" sz="quarter" idx="16"/>
          </p:nvPr>
        </p:nvSpPr>
        <p:spPr>
          <a:xfrm>
            <a:off x="838200" y="5105400"/>
            <a:ext cx="5708650" cy="454025"/>
          </a:xfrm>
        </p:spPr>
        <p:txBody>
          <a:bodyPr>
            <a:noAutofit/>
          </a:bodyPr>
          <a:lstStyle>
            <a:lvl1pPr marL="0" indent="0">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endParaRPr lang="en-US"/>
          </a:p>
        </p:txBody>
      </p:sp>
      <p:sp>
        <p:nvSpPr>
          <p:cNvPr id="4" name="Content Placeholder 5"/>
          <p:cNvSpPr>
            <a:spLocks noGrp="1"/>
          </p:cNvSpPr>
          <p:nvPr>
            <p:ph sz="half" idx="2"/>
          </p:nvPr>
        </p:nvSpPr>
        <p:spPr>
          <a:xfrm>
            <a:off x="6574536" y="1115568"/>
            <a:ext cx="5513832" cy="4464068"/>
          </a:xfrm>
          <a:pattFill prst="pct25">
            <a:fgClr>
              <a:srgbClr val="CCDDF1"/>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6"/>
          <p:cNvSpPr>
            <a:spLocks noGrp="1"/>
          </p:cNvSpPr>
          <p:nvPr>
            <p:ph sz="quarter" idx="15"/>
          </p:nvPr>
        </p:nvSpPr>
        <p:spPr>
          <a:xfrm>
            <a:off x="841248" y="5715000"/>
            <a:ext cx="9528048" cy="640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645370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Banner Blue 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11" name="Picture Placeholder 3"/>
          <p:cNvSpPr>
            <a:spLocks noGrp="1" noChangeAspect="1"/>
          </p:cNvSpPr>
          <p:nvPr>
            <p:ph type="pic" sz="quarter" idx="14"/>
          </p:nvPr>
        </p:nvSpPr>
        <p:spPr>
          <a:xfrm>
            <a:off x="838200" y="1133856"/>
            <a:ext cx="1033272" cy="1033272"/>
          </a:xfrm>
        </p:spPr>
        <p:txBody>
          <a:bodyPr/>
          <a:lstStyle/>
          <a:p>
            <a:endParaRPr lang="en-US"/>
          </a:p>
        </p:txBody>
      </p:sp>
      <p:sp>
        <p:nvSpPr>
          <p:cNvPr id="6" name="Content Placeholder 3"/>
          <p:cNvSpPr>
            <a:spLocks noGrp="1"/>
          </p:cNvSpPr>
          <p:nvPr>
            <p:ph sz="quarter" idx="13"/>
          </p:nvPr>
        </p:nvSpPr>
        <p:spPr>
          <a:xfrm>
            <a:off x="1981200" y="1115568"/>
            <a:ext cx="9375648" cy="10698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sz="half" idx="1"/>
          </p:nvPr>
        </p:nvSpPr>
        <p:spPr>
          <a:xfrm>
            <a:off x="838200" y="2334768"/>
            <a:ext cx="439216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5376672" y="2334769"/>
            <a:ext cx="6812280" cy="3037060"/>
          </a:xfrm>
          <a:pattFill prst="pct25">
            <a:fgClr>
              <a:srgbClr val="CCDDF1"/>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6"/>
          <p:cNvSpPr>
            <a:spLocks noGrp="1"/>
          </p:cNvSpPr>
          <p:nvPr>
            <p:ph sz="quarter" idx="15"/>
          </p:nvPr>
        </p:nvSpPr>
        <p:spPr>
          <a:xfrm>
            <a:off x="5376863" y="5521182"/>
            <a:ext cx="4986337" cy="7272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420740603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_Blue Banner Three Picture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609599" y="1133856"/>
            <a:ext cx="849965"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1518136"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3b.1" descr="&quot; &quot;"/>
          <p:cNvSpPr>
            <a:spLocks noGrp="1" noChangeAspect="1"/>
          </p:cNvSpPr>
          <p:nvPr>
            <p:ph type="pic" sz="quarter" idx="18"/>
          </p:nvPr>
        </p:nvSpPr>
        <p:spPr>
          <a:xfrm>
            <a:off x="4294162" y="1133856"/>
            <a:ext cx="849966" cy="850392"/>
          </a:xfrm>
        </p:spPr>
        <p:txBody>
          <a:bodyPr/>
          <a:lstStyle>
            <a:lvl1pPr marL="0" indent="0">
              <a:buNone/>
              <a:defRPr/>
            </a:lvl1pPr>
          </a:lstStyle>
          <a:p>
            <a:endParaRPr lang="en-US"/>
          </a:p>
        </p:txBody>
      </p:sp>
      <p:sp>
        <p:nvSpPr>
          <p:cNvPr id="11" name="Text Placeholder 3b.2"/>
          <p:cNvSpPr>
            <a:spLocks noGrp="1"/>
          </p:cNvSpPr>
          <p:nvPr>
            <p:ph type="body" sz="quarter" idx="13"/>
          </p:nvPr>
        </p:nvSpPr>
        <p:spPr>
          <a:xfrm>
            <a:off x="5210908"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3c.1" descr="&quot; &quot;"/>
          <p:cNvSpPr>
            <a:spLocks noGrp="1" noChangeAspect="1"/>
          </p:cNvSpPr>
          <p:nvPr>
            <p:ph type="pic" sz="quarter" idx="19"/>
          </p:nvPr>
        </p:nvSpPr>
        <p:spPr>
          <a:xfrm>
            <a:off x="7981540" y="1133856"/>
            <a:ext cx="849966" cy="850392"/>
          </a:xfrm>
        </p:spPr>
        <p:txBody>
          <a:bodyPr/>
          <a:lstStyle>
            <a:lvl1pPr marL="0" indent="0">
              <a:buNone/>
              <a:defRPr/>
            </a:lvl1pPr>
          </a:lstStyle>
          <a:p>
            <a:endParaRPr lang="en-US"/>
          </a:p>
        </p:txBody>
      </p:sp>
      <p:sp>
        <p:nvSpPr>
          <p:cNvPr id="13" name="Text Placeholder 3c.2"/>
          <p:cNvSpPr>
            <a:spLocks noGrp="1"/>
          </p:cNvSpPr>
          <p:nvPr>
            <p:ph type="body" sz="quarter" idx="14"/>
          </p:nvPr>
        </p:nvSpPr>
        <p:spPr>
          <a:xfrm>
            <a:off x="8891954"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67239782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Blue Banner Two Picture 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1606063" y="1133856"/>
            <a:ext cx="849965"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2514600"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3b.1" descr="&quot; &quot;"/>
          <p:cNvSpPr>
            <a:spLocks noGrp="1" noChangeAspect="1"/>
          </p:cNvSpPr>
          <p:nvPr>
            <p:ph type="pic" sz="quarter" idx="18"/>
          </p:nvPr>
        </p:nvSpPr>
        <p:spPr>
          <a:xfrm>
            <a:off x="7008054" y="1133856"/>
            <a:ext cx="849966" cy="850392"/>
          </a:xfrm>
        </p:spPr>
        <p:txBody>
          <a:bodyPr/>
          <a:lstStyle>
            <a:lvl1pPr marL="0" indent="0">
              <a:buNone/>
              <a:defRPr/>
            </a:lvl1pPr>
          </a:lstStyle>
          <a:p>
            <a:endParaRPr lang="en-US"/>
          </a:p>
        </p:txBody>
      </p:sp>
      <p:sp>
        <p:nvSpPr>
          <p:cNvPr id="11" name="Text Placeholder 3b.2"/>
          <p:cNvSpPr>
            <a:spLocks noGrp="1"/>
          </p:cNvSpPr>
          <p:nvPr>
            <p:ph type="body" sz="quarter" idx="13"/>
          </p:nvPr>
        </p:nvSpPr>
        <p:spPr>
          <a:xfrm>
            <a:off x="7924800"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10515600" cy="274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841248" y="5102352"/>
            <a:ext cx="9528048" cy="10972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406827942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_Blue Banner Two Picture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609599" y="1133856"/>
            <a:ext cx="849965"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1752600"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2"/>
          <p:cNvSpPr>
            <a:spLocks noGrp="1"/>
          </p:cNvSpPr>
          <p:nvPr>
            <p:ph type="body" sz="quarter" idx="13"/>
          </p:nvPr>
        </p:nvSpPr>
        <p:spPr>
          <a:xfrm>
            <a:off x="4753708"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2"/>
          <p:cNvSpPr>
            <a:spLocks noGrp="1"/>
          </p:cNvSpPr>
          <p:nvPr>
            <p:ph type="body" sz="quarter" idx="14"/>
          </p:nvPr>
        </p:nvSpPr>
        <p:spPr>
          <a:xfrm>
            <a:off x="7748954"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3c.1" descr="&quot; &quot;"/>
          <p:cNvSpPr>
            <a:spLocks noGrp="1" noChangeAspect="1"/>
          </p:cNvSpPr>
          <p:nvPr>
            <p:ph type="pic" sz="quarter" idx="19"/>
          </p:nvPr>
        </p:nvSpPr>
        <p:spPr>
          <a:xfrm>
            <a:off x="10744200" y="1133856"/>
            <a:ext cx="849966" cy="850392"/>
          </a:xfrm>
        </p:spPr>
        <p:txBody>
          <a:bodyPr/>
          <a:lstStyle>
            <a:lvl1pPr marL="0" indent="0">
              <a:buNone/>
              <a:defRPr/>
            </a:lvl1pPr>
          </a:lstStyle>
          <a:p>
            <a:endParaRPr lang="en-US"/>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14016155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_Blue Banner Two Picture Seve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1225296"/>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381000" y="1133856"/>
            <a:ext cx="849965"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1464905" y="1115568"/>
            <a:ext cx="2148840"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2"/>
          <p:cNvSpPr>
            <a:spLocks noGrp="1"/>
          </p:cNvSpPr>
          <p:nvPr>
            <p:ph type="body" sz="quarter" idx="13"/>
          </p:nvPr>
        </p:nvSpPr>
        <p:spPr>
          <a:xfrm>
            <a:off x="3828661" y="1115568"/>
            <a:ext cx="2148840"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2"/>
          <p:cNvSpPr>
            <a:spLocks noGrp="1"/>
          </p:cNvSpPr>
          <p:nvPr>
            <p:ph type="body" sz="quarter" idx="14"/>
          </p:nvPr>
        </p:nvSpPr>
        <p:spPr>
          <a:xfrm>
            <a:off x="8519160" y="1114424"/>
            <a:ext cx="2148840"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3c.1" descr="&quot; &quot;"/>
          <p:cNvSpPr>
            <a:spLocks noGrp="1" noChangeAspect="1"/>
          </p:cNvSpPr>
          <p:nvPr>
            <p:ph type="pic" sz="quarter" idx="19"/>
          </p:nvPr>
        </p:nvSpPr>
        <p:spPr>
          <a:xfrm>
            <a:off x="10915261" y="1133856"/>
            <a:ext cx="849966" cy="850392"/>
          </a:xfrm>
        </p:spPr>
        <p:txBody>
          <a:bodyPr/>
          <a:lstStyle>
            <a:lvl1pPr marL="0" indent="0">
              <a:buNone/>
              <a:defRPr/>
            </a:lvl1pPr>
          </a:lstStyle>
          <a:p>
            <a:endParaRPr lang="en-US"/>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
        <p:nvSpPr>
          <p:cNvPr id="8" name="Content Placeholder 7"/>
          <p:cNvSpPr>
            <a:spLocks noGrp="1"/>
          </p:cNvSpPr>
          <p:nvPr>
            <p:ph sz="quarter" idx="20"/>
          </p:nvPr>
        </p:nvSpPr>
        <p:spPr>
          <a:xfrm>
            <a:off x="6172200" y="1115568"/>
            <a:ext cx="2148840"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302722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Blue Banner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3a"/>
          <p:cNvSpPr>
            <a:spLocks noGrp="1"/>
          </p:cNvSpPr>
          <p:nvPr>
            <p:ph type="body" sz="quarter" idx="12"/>
          </p:nvPr>
        </p:nvSpPr>
        <p:spPr>
          <a:xfrm>
            <a:off x="1084382"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
          <p:cNvSpPr>
            <a:spLocks noGrp="1"/>
          </p:cNvSpPr>
          <p:nvPr>
            <p:ph type="body" sz="quarter" idx="13"/>
          </p:nvPr>
        </p:nvSpPr>
        <p:spPr>
          <a:xfrm>
            <a:off x="4777154"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
          <p:cNvSpPr>
            <a:spLocks noGrp="1"/>
          </p:cNvSpPr>
          <p:nvPr>
            <p:ph type="body" sz="quarter" idx="14"/>
          </p:nvPr>
        </p:nvSpPr>
        <p:spPr>
          <a:xfrm>
            <a:off x="8458200"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231389944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Blue Banner Fiv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3a"/>
          <p:cNvSpPr>
            <a:spLocks noGrp="1"/>
          </p:cNvSpPr>
          <p:nvPr>
            <p:ph type="body" sz="quarter" idx="12"/>
          </p:nvPr>
        </p:nvSpPr>
        <p:spPr>
          <a:xfrm>
            <a:off x="1084382"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
          <p:cNvSpPr>
            <a:spLocks noGrp="1"/>
          </p:cNvSpPr>
          <p:nvPr>
            <p:ph type="body" sz="quarter" idx="13"/>
          </p:nvPr>
        </p:nvSpPr>
        <p:spPr>
          <a:xfrm>
            <a:off x="4777154"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
          <p:cNvSpPr>
            <a:spLocks noGrp="1"/>
          </p:cNvSpPr>
          <p:nvPr>
            <p:ph type="body" sz="quarter" idx="14"/>
          </p:nvPr>
        </p:nvSpPr>
        <p:spPr>
          <a:xfrm>
            <a:off x="8458200"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5157216" cy="42958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65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313370107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247BF-1724-4FCC-ABD4-6F2637F5D005}"/>
              </a:ext>
            </a:extLst>
          </p:cNvPr>
          <p:cNvSpPr>
            <a:spLocks noGrp="1"/>
          </p:cNvSpPr>
          <p:nvPr>
            <p:ph type="title"/>
          </p:nvPr>
        </p:nvSpPr>
        <p:spPr/>
        <p:txBody>
          <a:bodyPr/>
          <a:lstStyle>
            <a:lvl1pPr algn="ctr">
              <a:defRPr/>
            </a:lvl1pPr>
          </a:lstStyle>
          <a:p>
            <a:r>
              <a:rPr lang="en-US"/>
              <a:t>Click to edit Master title style</a:t>
            </a:r>
          </a:p>
        </p:txBody>
      </p:sp>
      <p:sp>
        <p:nvSpPr>
          <p:cNvPr id="7" name="Slide Number Placeholder 6">
            <a:extLst>
              <a:ext uri="{FF2B5EF4-FFF2-40B4-BE49-F238E27FC236}">
                <a16:creationId xmlns:a16="http://schemas.microsoft.com/office/drawing/2014/main" id="{E690E1FD-CE1F-4C89-A771-3DCC40A8006B}"/>
              </a:ext>
            </a:extLst>
          </p:cNvPr>
          <p:cNvSpPr>
            <a:spLocks noGrp="1"/>
          </p:cNvSpPr>
          <p:nvPr>
            <p:ph type="sldNum" sz="quarter" idx="12"/>
          </p:nvPr>
        </p:nvSpPr>
        <p:spPr/>
        <p:txBody>
          <a:bodyPr/>
          <a:lstStyle/>
          <a:p>
            <a:fld id="{C7D939B5-D1D6-442B-960C-11410C62AFA7}" type="slidenum">
              <a:rPr lang="en-US" smtClean="0"/>
              <a:t>‹#›</a:t>
            </a:fld>
            <a:endParaRPr lang="en-US"/>
          </a:p>
        </p:txBody>
      </p:sp>
      <p:sp>
        <p:nvSpPr>
          <p:cNvPr id="6" name="Content Placeholder 5">
            <a:extLst>
              <a:ext uri="{FF2B5EF4-FFF2-40B4-BE49-F238E27FC236}">
                <a16:creationId xmlns:a16="http://schemas.microsoft.com/office/drawing/2014/main" id="{AF4464D8-962B-4998-AEE0-6127DBEF0099}"/>
              </a:ext>
            </a:extLst>
          </p:cNvPr>
          <p:cNvSpPr>
            <a:spLocks noGrp="1"/>
          </p:cNvSpPr>
          <p:nvPr>
            <p:ph sz="quarter" idx="13"/>
          </p:nvPr>
        </p:nvSpPr>
        <p:spPr>
          <a:xfrm>
            <a:off x="838200" y="1895254"/>
            <a:ext cx="10515600" cy="1255712"/>
          </a:xfrm>
        </p:spPr>
        <p:txBody>
          <a:bodyPr>
            <a:normAutofit/>
          </a:bodyPr>
          <a:lstStyle>
            <a:lvl1pPr algn="ctr">
              <a:defRPr sz="3500"/>
            </a:lvl1pPr>
            <a:lvl2pPr marL="49213" indent="0">
              <a:buNone/>
              <a:defRPr/>
            </a:lvl2pPr>
          </a:lstStyle>
          <a:p>
            <a:pPr lvl="0"/>
            <a:r>
              <a:rPr lang="en-US"/>
              <a:t>Click to edit Master text styles</a:t>
            </a:r>
          </a:p>
        </p:txBody>
      </p:sp>
      <p:sp>
        <p:nvSpPr>
          <p:cNvPr id="9" name="Content Placeholder 5">
            <a:extLst>
              <a:ext uri="{FF2B5EF4-FFF2-40B4-BE49-F238E27FC236}">
                <a16:creationId xmlns:a16="http://schemas.microsoft.com/office/drawing/2014/main" id="{066654EE-1DEC-4DA6-9B7B-8CB04D3FB718}"/>
              </a:ext>
            </a:extLst>
          </p:cNvPr>
          <p:cNvSpPr>
            <a:spLocks noGrp="1"/>
          </p:cNvSpPr>
          <p:nvPr>
            <p:ph sz="quarter" idx="14"/>
          </p:nvPr>
        </p:nvSpPr>
        <p:spPr>
          <a:xfrm>
            <a:off x="838200" y="3819210"/>
            <a:ext cx="10515600" cy="707214"/>
          </a:xfrm>
        </p:spPr>
        <p:txBody>
          <a:bodyPr>
            <a:normAutofit/>
          </a:bodyPr>
          <a:lstStyle>
            <a:lvl1pPr algn="ctr">
              <a:defRPr sz="3000"/>
            </a:lvl1pPr>
            <a:lvl2pPr marL="49213" indent="0">
              <a:buNone/>
              <a:defRPr/>
            </a:lvl2pPr>
          </a:lstStyle>
          <a:p>
            <a:pPr lvl="0"/>
            <a:r>
              <a:rPr lang="en-US"/>
              <a:t>Click to edit Master text styles</a:t>
            </a:r>
          </a:p>
        </p:txBody>
      </p:sp>
      <p:sp>
        <p:nvSpPr>
          <p:cNvPr id="10" name="Content Placeholder 5">
            <a:extLst>
              <a:ext uri="{FF2B5EF4-FFF2-40B4-BE49-F238E27FC236}">
                <a16:creationId xmlns:a16="http://schemas.microsoft.com/office/drawing/2014/main" id="{6E312277-6F03-45E3-AD46-A3BDC7E91C80}"/>
              </a:ext>
            </a:extLst>
          </p:cNvPr>
          <p:cNvSpPr>
            <a:spLocks noGrp="1"/>
          </p:cNvSpPr>
          <p:nvPr>
            <p:ph sz="quarter" idx="15"/>
          </p:nvPr>
        </p:nvSpPr>
        <p:spPr>
          <a:xfrm>
            <a:off x="838200" y="4526424"/>
            <a:ext cx="10515600" cy="707214"/>
          </a:xfrm>
        </p:spPr>
        <p:txBody>
          <a:bodyPr>
            <a:normAutofit/>
          </a:bodyPr>
          <a:lstStyle>
            <a:lvl1pPr algn="ctr">
              <a:defRPr sz="2400"/>
            </a:lvl1pPr>
            <a:lvl2pPr marL="49213" indent="0">
              <a:buNone/>
              <a:defRPr/>
            </a:lvl2pPr>
          </a:lstStyle>
          <a:p>
            <a:pPr lvl="0"/>
            <a:r>
              <a:rPr lang="en-US"/>
              <a:t>Click to edit Master text styles</a:t>
            </a:r>
          </a:p>
        </p:txBody>
      </p:sp>
    </p:spTree>
    <p:extLst>
      <p:ext uri="{BB962C8B-B14F-4D97-AF65-F5344CB8AC3E}">
        <p14:creationId xmlns:p14="http://schemas.microsoft.com/office/powerpoint/2010/main" val="131589341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Medicine_no budget">
    <p:spTree>
      <p:nvGrpSpPr>
        <p:cNvPr id="1" name=""/>
        <p:cNvGrpSpPr/>
        <p:nvPr/>
      </p:nvGrpSpPr>
      <p:grpSpPr>
        <a:xfrm>
          <a:off x="0" y="0"/>
          <a:ext cx="0" cy="0"/>
          <a:chOff x="0" y="0"/>
          <a:chExt cx="0" cy="0"/>
        </a:xfrm>
      </p:grpSpPr>
      <p:pic>
        <p:nvPicPr>
          <p:cNvPr id="35" name="Picture 34"/>
          <p:cNvPicPr>
            <a:picLocks noChangeAspect="1"/>
          </p:cNvPicPr>
          <p:nvPr userDrawn="1"/>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138246" y="2057397"/>
            <a:ext cx="2743200" cy="2743200"/>
          </a:xfrm>
          <a:prstGeom prst="ellipse">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6" name="Slide Number Placeholder 4"/>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
        <p:nvSpPr>
          <p:cNvPr id="17" name="Rounded Rectangle 1"/>
          <p:cNvSpPr/>
          <p:nvPr userDrawn="1"/>
        </p:nvSpPr>
        <p:spPr>
          <a:xfrm>
            <a:off x="7888289" y="1360966"/>
            <a:ext cx="3657600" cy="4114800"/>
          </a:xfrm>
          <a:prstGeom prst="roundRect">
            <a:avLst/>
          </a:prstGeom>
          <a:solidFill>
            <a:srgbClr val="F7F7F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a:off x="10515600" y="2057400"/>
            <a:ext cx="0" cy="4572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0515600" y="2895600"/>
            <a:ext cx="0" cy="4572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10515600" y="3682023"/>
            <a:ext cx="0" cy="4572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10515600" y="4495800"/>
            <a:ext cx="0" cy="4572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 name="Text Placeholder 1"/>
          <p:cNvSpPr>
            <a:spLocks noGrp="1"/>
          </p:cNvSpPr>
          <p:nvPr userDrawn="1">
            <p:ph type="body" sz="quarter" idx="11" hasCustomPrompt="1"/>
          </p:nvPr>
        </p:nvSpPr>
        <p:spPr>
          <a:xfrm>
            <a:off x="850900" y="3048000"/>
            <a:ext cx="2540886" cy="418255"/>
          </a:xfrm>
        </p:spPr>
        <p:txBody>
          <a:bodyPr>
            <a:noAutofit/>
          </a:bodyPr>
          <a:lstStyle>
            <a:lvl1pPr marL="0" indent="0" algn="l">
              <a:buNone/>
              <a:defRPr sz="2000" b="1">
                <a:solidFill>
                  <a:srgbClr val="003764"/>
                </a:solidFill>
              </a:defRPr>
            </a:lvl1pPr>
          </a:lstStyle>
          <a:p>
            <a:pPr lvl="0"/>
            <a:r>
              <a:rPr lang="en-US"/>
              <a:t>EDIT TEXT</a:t>
            </a:r>
          </a:p>
        </p:txBody>
      </p:sp>
      <p:sp>
        <p:nvSpPr>
          <p:cNvPr id="23" name="Text Placeholder 2"/>
          <p:cNvSpPr>
            <a:spLocks noGrp="1"/>
          </p:cNvSpPr>
          <p:nvPr userDrawn="1">
            <p:ph type="body" sz="quarter" idx="14"/>
          </p:nvPr>
        </p:nvSpPr>
        <p:spPr>
          <a:xfrm>
            <a:off x="850900" y="3700071"/>
            <a:ext cx="2582863" cy="829450"/>
          </a:xfrm>
        </p:spPr>
        <p:txBody>
          <a:bodyPr>
            <a:normAutofit/>
          </a:bodyPr>
          <a:lstStyle>
            <a:lvl1pPr marL="0" indent="0">
              <a:buNone/>
              <a:defRPr sz="1800"/>
            </a:lvl1pPr>
            <a:lvl2pPr marL="457200" indent="0">
              <a:buNone/>
              <a:defRPr/>
            </a:lvl2pPr>
          </a:lstStyle>
          <a:p>
            <a:pPr lvl="0"/>
            <a:r>
              <a:rPr lang="en-US"/>
              <a:t>Edit Master text styles</a:t>
            </a:r>
          </a:p>
        </p:txBody>
      </p:sp>
      <p:sp>
        <p:nvSpPr>
          <p:cNvPr id="26" name="Text Placeholder 5"/>
          <p:cNvSpPr>
            <a:spLocks noGrp="1"/>
          </p:cNvSpPr>
          <p:nvPr userDrawn="1">
            <p:ph type="body" sz="quarter" idx="17"/>
          </p:nvPr>
        </p:nvSpPr>
        <p:spPr>
          <a:xfrm>
            <a:off x="4637976" y="3438200"/>
            <a:ext cx="1743740" cy="829450"/>
          </a:xfrm>
        </p:spPr>
        <p:txBody>
          <a:bodyPr>
            <a:noAutofit/>
          </a:bodyPr>
          <a:lstStyle>
            <a:lvl1pPr marL="0" indent="0" algn="ctr">
              <a:lnSpc>
                <a:spcPct val="90000"/>
              </a:lnSpc>
              <a:spcBef>
                <a:spcPts val="0"/>
              </a:spcBef>
              <a:buNone/>
              <a:defRPr sz="4800" b="1">
                <a:solidFill>
                  <a:srgbClr val="003764"/>
                </a:solidFill>
              </a:defRPr>
            </a:lvl1pPr>
            <a:lvl2pPr marL="457200" indent="0">
              <a:buNone/>
              <a:defRPr/>
            </a:lvl2pPr>
          </a:lstStyle>
          <a:p>
            <a:pPr lvl="0"/>
            <a:r>
              <a:rPr lang="en-US"/>
              <a:t>Edit</a:t>
            </a:r>
          </a:p>
        </p:txBody>
      </p:sp>
      <p:sp>
        <p:nvSpPr>
          <p:cNvPr id="27" name="Text Placeholder 6"/>
          <p:cNvSpPr>
            <a:spLocks noGrp="1"/>
          </p:cNvSpPr>
          <p:nvPr userDrawn="1">
            <p:ph type="body" sz="quarter" idx="19"/>
          </p:nvPr>
        </p:nvSpPr>
        <p:spPr>
          <a:xfrm>
            <a:off x="8275971" y="2009444"/>
            <a:ext cx="1573322" cy="595533"/>
          </a:xfrm>
        </p:spPr>
        <p:txBody>
          <a:bodyPr anchor="ctr">
            <a:normAutofit/>
          </a:bodyPr>
          <a:lstStyle>
            <a:lvl1pPr marL="0" indent="0">
              <a:buNone/>
              <a:defRPr sz="1600">
                <a:solidFill>
                  <a:srgbClr val="666666"/>
                </a:solidFill>
              </a:defRPr>
            </a:lvl1pPr>
            <a:lvl2pPr marL="457200" indent="0">
              <a:buNone/>
              <a:defRPr/>
            </a:lvl2pPr>
          </a:lstStyle>
          <a:p>
            <a:pPr lvl="0"/>
            <a:r>
              <a:rPr lang="en-US"/>
              <a:t>Edit Master text styles</a:t>
            </a:r>
          </a:p>
        </p:txBody>
      </p:sp>
      <p:sp>
        <p:nvSpPr>
          <p:cNvPr id="28" name="Text Placeholder 7"/>
          <p:cNvSpPr>
            <a:spLocks noGrp="1"/>
          </p:cNvSpPr>
          <p:nvPr userDrawn="1">
            <p:ph type="body" sz="quarter" idx="23"/>
          </p:nvPr>
        </p:nvSpPr>
        <p:spPr>
          <a:xfrm>
            <a:off x="10241222" y="2009444"/>
            <a:ext cx="1569778" cy="595533"/>
          </a:xfrm>
        </p:spPr>
        <p:txBody>
          <a:bodyPr anchor="ctr">
            <a:normAutofit/>
          </a:bodyPr>
          <a:lstStyle>
            <a:lvl1pPr marL="0" indent="0">
              <a:buNone/>
              <a:defRPr sz="1600">
                <a:solidFill>
                  <a:srgbClr val="0F4D7B"/>
                </a:solidFill>
              </a:defRPr>
            </a:lvl1pPr>
            <a:lvl2pPr marL="457200" indent="0">
              <a:buNone/>
              <a:defRPr/>
            </a:lvl2pPr>
          </a:lstStyle>
          <a:p>
            <a:pPr lvl="0"/>
            <a:r>
              <a:rPr lang="en-US"/>
              <a:t>Edit Master text styles</a:t>
            </a:r>
          </a:p>
        </p:txBody>
      </p:sp>
      <p:sp>
        <p:nvSpPr>
          <p:cNvPr id="29" name="Text Placeholder 8"/>
          <p:cNvSpPr>
            <a:spLocks noGrp="1"/>
          </p:cNvSpPr>
          <p:nvPr userDrawn="1">
            <p:ph type="body" sz="quarter" idx="20"/>
          </p:nvPr>
        </p:nvSpPr>
        <p:spPr>
          <a:xfrm>
            <a:off x="8275971" y="2819881"/>
            <a:ext cx="1573322" cy="595533"/>
          </a:xfrm>
        </p:spPr>
        <p:txBody>
          <a:bodyPr anchor="ctr">
            <a:normAutofit/>
          </a:bodyPr>
          <a:lstStyle>
            <a:lvl1pPr marL="0" indent="0">
              <a:buNone/>
              <a:defRPr sz="1600">
                <a:solidFill>
                  <a:srgbClr val="666666"/>
                </a:solidFill>
              </a:defRPr>
            </a:lvl1pPr>
            <a:lvl2pPr marL="457200" indent="0">
              <a:buNone/>
              <a:defRPr/>
            </a:lvl2pPr>
          </a:lstStyle>
          <a:p>
            <a:pPr lvl="0"/>
            <a:r>
              <a:rPr lang="en-US"/>
              <a:t>Edit Master text styles</a:t>
            </a:r>
          </a:p>
        </p:txBody>
      </p:sp>
      <p:sp>
        <p:nvSpPr>
          <p:cNvPr id="30" name="Text Placeholder 9"/>
          <p:cNvSpPr>
            <a:spLocks noGrp="1"/>
          </p:cNvSpPr>
          <p:nvPr userDrawn="1">
            <p:ph type="body" sz="quarter" idx="24"/>
          </p:nvPr>
        </p:nvSpPr>
        <p:spPr>
          <a:xfrm>
            <a:off x="10241222" y="2819881"/>
            <a:ext cx="1569778" cy="595533"/>
          </a:xfrm>
        </p:spPr>
        <p:txBody>
          <a:bodyPr anchor="ctr">
            <a:normAutofit/>
          </a:bodyPr>
          <a:lstStyle>
            <a:lvl1pPr marL="0" indent="0">
              <a:buNone/>
              <a:defRPr sz="1600">
                <a:solidFill>
                  <a:srgbClr val="0F4D7B"/>
                </a:solidFill>
              </a:defRPr>
            </a:lvl1pPr>
            <a:lvl2pPr marL="457200" indent="0">
              <a:buNone/>
              <a:defRPr/>
            </a:lvl2pPr>
          </a:lstStyle>
          <a:p>
            <a:pPr lvl="0"/>
            <a:r>
              <a:rPr lang="en-US"/>
              <a:t>Edit Master text styles</a:t>
            </a:r>
          </a:p>
        </p:txBody>
      </p:sp>
      <p:sp>
        <p:nvSpPr>
          <p:cNvPr id="31" name="Text Placeholder 10"/>
          <p:cNvSpPr>
            <a:spLocks noGrp="1"/>
          </p:cNvSpPr>
          <p:nvPr userDrawn="1">
            <p:ph type="body" sz="quarter" idx="21"/>
          </p:nvPr>
        </p:nvSpPr>
        <p:spPr>
          <a:xfrm>
            <a:off x="8275971" y="3630318"/>
            <a:ext cx="1573322" cy="595533"/>
          </a:xfrm>
        </p:spPr>
        <p:txBody>
          <a:bodyPr anchor="ctr">
            <a:normAutofit/>
          </a:bodyPr>
          <a:lstStyle>
            <a:lvl1pPr marL="0" indent="0">
              <a:buNone/>
              <a:defRPr sz="1600">
                <a:solidFill>
                  <a:srgbClr val="666666"/>
                </a:solidFill>
              </a:defRPr>
            </a:lvl1pPr>
            <a:lvl2pPr marL="457200" indent="0">
              <a:buNone/>
              <a:defRPr/>
            </a:lvl2pPr>
          </a:lstStyle>
          <a:p>
            <a:pPr lvl="0"/>
            <a:r>
              <a:rPr lang="en-US"/>
              <a:t>Edit Master text styles</a:t>
            </a:r>
          </a:p>
        </p:txBody>
      </p:sp>
      <p:sp>
        <p:nvSpPr>
          <p:cNvPr id="32" name="Text Placeholder 11"/>
          <p:cNvSpPr>
            <a:spLocks noGrp="1"/>
          </p:cNvSpPr>
          <p:nvPr userDrawn="1">
            <p:ph type="body" sz="quarter" idx="25"/>
          </p:nvPr>
        </p:nvSpPr>
        <p:spPr>
          <a:xfrm>
            <a:off x="10241222" y="3630318"/>
            <a:ext cx="1569778" cy="595533"/>
          </a:xfrm>
        </p:spPr>
        <p:txBody>
          <a:bodyPr anchor="ctr">
            <a:normAutofit/>
          </a:bodyPr>
          <a:lstStyle>
            <a:lvl1pPr marL="0" indent="0">
              <a:buNone/>
              <a:defRPr sz="1600">
                <a:solidFill>
                  <a:srgbClr val="0F4D7B"/>
                </a:solidFill>
              </a:defRPr>
            </a:lvl1pPr>
            <a:lvl2pPr marL="457200" indent="0">
              <a:buNone/>
              <a:defRPr/>
            </a:lvl2pPr>
          </a:lstStyle>
          <a:p>
            <a:pPr lvl="0"/>
            <a:r>
              <a:rPr lang="en-US"/>
              <a:t>Edit Master text styles</a:t>
            </a:r>
          </a:p>
        </p:txBody>
      </p:sp>
      <p:sp>
        <p:nvSpPr>
          <p:cNvPr id="33" name="Text Placeholder 12"/>
          <p:cNvSpPr>
            <a:spLocks noGrp="1"/>
          </p:cNvSpPr>
          <p:nvPr userDrawn="1">
            <p:ph type="body" sz="quarter" idx="22"/>
          </p:nvPr>
        </p:nvSpPr>
        <p:spPr>
          <a:xfrm>
            <a:off x="8275971" y="4433667"/>
            <a:ext cx="1573322" cy="595533"/>
          </a:xfrm>
        </p:spPr>
        <p:txBody>
          <a:bodyPr anchor="ctr">
            <a:normAutofit/>
          </a:bodyPr>
          <a:lstStyle>
            <a:lvl1pPr marL="0" indent="0">
              <a:buNone/>
              <a:defRPr sz="1600">
                <a:solidFill>
                  <a:srgbClr val="666666"/>
                </a:solidFill>
              </a:defRPr>
            </a:lvl1pPr>
            <a:lvl2pPr marL="457200" indent="0">
              <a:buNone/>
              <a:defRPr/>
            </a:lvl2pPr>
          </a:lstStyle>
          <a:p>
            <a:pPr lvl="0"/>
            <a:r>
              <a:rPr lang="en-US"/>
              <a:t>Edit Master text styles</a:t>
            </a:r>
          </a:p>
        </p:txBody>
      </p:sp>
      <p:sp>
        <p:nvSpPr>
          <p:cNvPr id="34" name="Text Placeholder 13"/>
          <p:cNvSpPr>
            <a:spLocks noGrp="1"/>
          </p:cNvSpPr>
          <p:nvPr userDrawn="1">
            <p:ph type="body" sz="quarter" idx="26"/>
          </p:nvPr>
        </p:nvSpPr>
        <p:spPr>
          <a:xfrm>
            <a:off x="10241222" y="4433667"/>
            <a:ext cx="1569778" cy="595533"/>
          </a:xfrm>
        </p:spPr>
        <p:txBody>
          <a:bodyPr anchor="ctr">
            <a:normAutofit/>
          </a:bodyPr>
          <a:lstStyle>
            <a:lvl1pPr marL="0" indent="0">
              <a:buNone/>
              <a:defRPr sz="1600">
                <a:solidFill>
                  <a:srgbClr val="0F4D7B"/>
                </a:solidFill>
              </a:defRPr>
            </a:lvl1pPr>
            <a:lvl2pPr marL="457200" indent="0">
              <a:buNone/>
              <a:defRPr/>
            </a:lvl2pPr>
          </a:lstStyle>
          <a:p>
            <a:pPr lvl="0"/>
            <a:r>
              <a:rPr lang="en-US"/>
              <a:t>Edit Master text styles</a:t>
            </a:r>
          </a:p>
        </p:txBody>
      </p:sp>
      <p:cxnSp>
        <p:nvCxnSpPr>
          <p:cNvPr id="36" name="Straight Connector 35"/>
          <p:cNvCxnSpPr>
            <a:stCxn id="38" idx="6"/>
          </p:cNvCxnSpPr>
          <p:nvPr userDrawn="1"/>
        </p:nvCxnSpPr>
        <p:spPr>
          <a:xfrm flipV="1">
            <a:off x="7338646" y="3428997"/>
            <a:ext cx="570908" cy="3"/>
          </a:xfrm>
          <a:prstGeom prst="line">
            <a:avLst/>
          </a:prstGeom>
          <a:ln w="34925">
            <a:solidFill>
              <a:srgbClr val="800000"/>
            </a:solidFill>
          </a:ln>
        </p:spPr>
        <p:style>
          <a:lnRef idx="1">
            <a:schemeClr val="accent1"/>
          </a:lnRef>
          <a:fillRef idx="0">
            <a:schemeClr val="accent1"/>
          </a:fillRef>
          <a:effectRef idx="0">
            <a:schemeClr val="accent1"/>
          </a:effectRef>
          <a:fontRef idx="minor">
            <a:schemeClr val="tx1"/>
          </a:fontRef>
        </p:style>
      </p:cxnSp>
      <p:sp>
        <p:nvSpPr>
          <p:cNvPr id="38" name="Donut 1"/>
          <p:cNvSpPr>
            <a:spLocks noChangeAspect="1"/>
          </p:cNvSpPr>
          <p:nvPr userDrawn="1"/>
        </p:nvSpPr>
        <p:spPr>
          <a:xfrm>
            <a:off x="3681046" y="1600200"/>
            <a:ext cx="3657600" cy="3657600"/>
          </a:xfrm>
          <a:prstGeom prst="donut">
            <a:avLst>
              <a:gd name="adj" fmla="val 7949"/>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ontent Placeholder 7">
            <a:extLst>
              <a:ext uri="{FF2B5EF4-FFF2-40B4-BE49-F238E27FC236}">
                <a16:creationId xmlns:a16="http://schemas.microsoft.com/office/drawing/2014/main" id="{A8BD9B0D-C841-4B36-A2ED-0643B4CD6492}"/>
              </a:ext>
            </a:extLst>
          </p:cNvPr>
          <p:cNvSpPr>
            <a:spLocks noGrp="1"/>
          </p:cNvSpPr>
          <p:nvPr>
            <p:ph sz="quarter" idx="29"/>
          </p:nvPr>
        </p:nvSpPr>
        <p:spPr>
          <a:xfrm>
            <a:off x="8763000" y="1481138"/>
            <a:ext cx="2438400" cy="368300"/>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285640849"/>
      </p:ext>
    </p:extLst>
  </p:cSld>
  <p:clrMapOvr>
    <a:masterClrMapping/>
  </p:clrMapOvr>
  <p:extLst>
    <p:ext uri="{DCECCB84-F9BA-43D5-87BE-67443E8EF086}">
      <p15:sldGuideLst xmlns:p15="http://schemas.microsoft.com/office/powerpoint/2012/main">
        <p15:guide id="1" orient="horz" pos="3456">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Three Content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247BF-1724-4FCC-ABD4-6F2637F5D00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FA82034A-4D7E-42EE-85E4-2E250A8B1A7C}"/>
              </a:ext>
            </a:extLst>
          </p:cNvPr>
          <p:cNvSpPr>
            <a:spLocks noGrp="1"/>
          </p:cNvSpPr>
          <p:nvPr>
            <p:ph sz="half" idx="2"/>
          </p:nvPr>
        </p:nvSpPr>
        <p:spPr>
          <a:xfrm>
            <a:off x="1535430" y="1604052"/>
            <a:ext cx="4560570" cy="43126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E690E1FD-CE1F-4C89-A771-3DCC40A8006B}"/>
              </a:ext>
            </a:extLst>
          </p:cNvPr>
          <p:cNvSpPr>
            <a:spLocks noGrp="1"/>
          </p:cNvSpPr>
          <p:nvPr>
            <p:ph type="sldNum" sz="quarter" idx="12"/>
          </p:nvPr>
        </p:nvSpPr>
        <p:spPr/>
        <p:txBody>
          <a:bodyPr/>
          <a:lstStyle/>
          <a:p>
            <a:fld id="{C7D939B5-D1D6-442B-960C-11410C62AFA7}" type="slidenum">
              <a:rPr lang="en-US" smtClean="0"/>
              <a:t>‹#›</a:t>
            </a:fld>
            <a:endParaRPr lang="en-US"/>
          </a:p>
        </p:txBody>
      </p:sp>
      <p:sp>
        <p:nvSpPr>
          <p:cNvPr id="11" name="Content Placeholder 3">
            <a:extLst>
              <a:ext uri="{FF2B5EF4-FFF2-40B4-BE49-F238E27FC236}">
                <a16:creationId xmlns:a16="http://schemas.microsoft.com/office/drawing/2014/main" id="{9C13924B-47AE-4330-8C2E-1C2611E0916F}"/>
              </a:ext>
            </a:extLst>
          </p:cNvPr>
          <p:cNvSpPr>
            <a:spLocks noGrp="1"/>
          </p:cNvSpPr>
          <p:nvPr>
            <p:ph sz="half" idx="14"/>
          </p:nvPr>
        </p:nvSpPr>
        <p:spPr>
          <a:xfrm>
            <a:off x="6788728" y="1604052"/>
            <a:ext cx="4250573" cy="18249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9A61C48F-5850-4E3C-B9D2-701F8F411F04}"/>
              </a:ext>
            </a:extLst>
          </p:cNvPr>
          <p:cNvSpPr>
            <a:spLocks noGrp="1"/>
          </p:cNvSpPr>
          <p:nvPr>
            <p:ph sz="half" idx="16"/>
          </p:nvPr>
        </p:nvSpPr>
        <p:spPr>
          <a:xfrm>
            <a:off x="6793230" y="3591101"/>
            <a:ext cx="4246072" cy="23256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4917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ne Blue 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1652016" y="1307592"/>
            <a:ext cx="4901184" cy="3127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7434072" y="1344168"/>
            <a:ext cx="4343400" cy="4306824"/>
          </a:xfrm>
          <a:pattFill prst="pct25">
            <a:fgClr>
              <a:srgbClr val="CCDDF1"/>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3"/>
          </p:nvPr>
        </p:nvSpPr>
        <p:spPr>
          <a:xfrm>
            <a:off x="841248" y="4486656"/>
            <a:ext cx="6501384" cy="923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6"/>
          <p:cNvSpPr>
            <a:spLocks noGrp="1"/>
          </p:cNvSpPr>
          <p:nvPr>
            <p:ph sz="quarter" idx="15"/>
          </p:nvPr>
        </p:nvSpPr>
        <p:spPr>
          <a:xfrm>
            <a:off x="841248" y="5715000"/>
            <a:ext cx="9528048" cy="640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3032026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ne Blue Three Caption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6" name="Content Placeholder 3"/>
          <p:cNvSpPr>
            <a:spLocks noGrp="1"/>
          </p:cNvSpPr>
          <p:nvPr>
            <p:ph sz="quarter" idx="13"/>
          </p:nvPr>
        </p:nvSpPr>
        <p:spPr>
          <a:xfrm>
            <a:off x="841248" y="1298448"/>
            <a:ext cx="5705856" cy="10698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sz="half" idx="1"/>
          </p:nvPr>
        </p:nvSpPr>
        <p:spPr>
          <a:xfrm>
            <a:off x="841248" y="2438400"/>
            <a:ext cx="5705856"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p:cNvSpPr>
            <a:spLocks noGrp="1"/>
          </p:cNvSpPr>
          <p:nvPr>
            <p:ph type="body" sz="quarter" idx="16"/>
          </p:nvPr>
        </p:nvSpPr>
        <p:spPr>
          <a:xfrm>
            <a:off x="838200" y="5105400"/>
            <a:ext cx="5708650" cy="454025"/>
          </a:xfrm>
        </p:spPr>
        <p:txBody>
          <a:bodyPr>
            <a:noAutofit/>
          </a:bodyPr>
          <a:lstStyle>
            <a:lvl1pPr marL="0" indent="0">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endParaRPr lang="en-US"/>
          </a:p>
        </p:txBody>
      </p:sp>
      <p:sp>
        <p:nvSpPr>
          <p:cNvPr id="4" name="Content Placeholder 5"/>
          <p:cNvSpPr>
            <a:spLocks noGrp="1"/>
          </p:cNvSpPr>
          <p:nvPr>
            <p:ph sz="half" idx="2"/>
          </p:nvPr>
        </p:nvSpPr>
        <p:spPr>
          <a:xfrm>
            <a:off x="6574536" y="1115568"/>
            <a:ext cx="5513832" cy="4464068"/>
          </a:xfrm>
          <a:pattFill prst="pct25">
            <a:fgClr>
              <a:srgbClr val="CCDDF1"/>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6"/>
          <p:cNvSpPr>
            <a:spLocks noGrp="1"/>
          </p:cNvSpPr>
          <p:nvPr>
            <p:ph sz="quarter" idx="15"/>
          </p:nvPr>
        </p:nvSpPr>
        <p:spPr>
          <a:xfrm>
            <a:off x="841248" y="5715000"/>
            <a:ext cx="9528048" cy="640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097151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ue Banner Three Picture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609599" y="1133856"/>
            <a:ext cx="849965"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1518136"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3b.1" descr="&quot; &quot;"/>
          <p:cNvSpPr>
            <a:spLocks noGrp="1" noChangeAspect="1"/>
          </p:cNvSpPr>
          <p:nvPr>
            <p:ph type="pic" sz="quarter" idx="18"/>
          </p:nvPr>
        </p:nvSpPr>
        <p:spPr>
          <a:xfrm>
            <a:off x="4294162" y="1133856"/>
            <a:ext cx="849966" cy="850392"/>
          </a:xfrm>
        </p:spPr>
        <p:txBody>
          <a:bodyPr/>
          <a:lstStyle>
            <a:lvl1pPr marL="0" indent="0">
              <a:buNone/>
              <a:defRPr/>
            </a:lvl1pPr>
          </a:lstStyle>
          <a:p>
            <a:endParaRPr lang="en-US"/>
          </a:p>
        </p:txBody>
      </p:sp>
      <p:sp>
        <p:nvSpPr>
          <p:cNvPr id="11" name="Text Placeholder 3b.2"/>
          <p:cNvSpPr>
            <a:spLocks noGrp="1"/>
          </p:cNvSpPr>
          <p:nvPr>
            <p:ph type="body" sz="quarter" idx="13"/>
          </p:nvPr>
        </p:nvSpPr>
        <p:spPr>
          <a:xfrm>
            <a:off x="5210908"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3c.1" descr="&quot; &quot;"/>
          <p:cNvSpPr>
            <a:spLocks noGrp="1" noChangeAspect="1"/>
          </p:cNvSpPr>
          <p:nvPr>
            <p:ph type="pic" sz="quarter" idx="19"/>
          </p:nvPr>
        </p:nvSpPr>
        <p:spPr>
          <a:xfrm>
            <a:off x="7981540" y="1133856"/>
            <a:ext cx="849966" cy="850392"/>
          </a:xfrm>
        </p:spPr>
        <p:txBody>
          <a:bodyPr/>
          <a:lstStyle>
            <a:lvl1pPr marL="0" indent="0">
              <a:buNone/>
              <a:defRPr/>
            </a:lvl1pPr>
          </a:lstStyle>
          <a:p>
            <a:endParaRPr lang="en-US"/>
          </a:p>
        </p:txBody>
      </p:sp>
      <p:sp>
        <p:nvSpPr>
          <p:cNvPr id="13" name="Text Placeholder 3c.2"/>
          <p:cNvSpPr>
            <a:spLocks noGrp="1"/>
          </p:cNvSpPr>
          <p:nvPr>
            <p:ph type="body" sz="quarter" idx="14"/>
          </p:nvPr>
        </p:nvSpPr>
        <p:spPr>
          <a:xfrm>
            <a:off x="8891954"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11156016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ue Banner Two Picture 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1606063" y="1133856"/>
            <a:ext cx="849965"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2514600"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3b.1" descr="&quot; &quot;"/>
          <p:cNvSpPr>
            <a:spLocks noGrp="1" noChangeAspect="1"/>
          </p:cNvSpPr>
          <p:nvPr>
            <p:ph type="pic" sz="quarter" idx="18"/>
          </p:nvPr>
        </p:nvSpPr>
        <p:spPr>
          <a:xfrm>
            <a:off x="7008054" y="1133856"/>
            <a:ext cx="849966" cy="850392"/>
          </a:xfrm>
        </p:spPr>
        <p:txBody>
          <a:bodyPr/>
          <a:lstStyle>
            <a:lvl1pPr marL="0" indent="0">
              <a:buNone/>
              <a:defRPr/>
            </a:lvl1pPr>
          </a:lstStyle>
          <a:p>
            <a:endParaRPr lang="en-US"/>
          </a:p>
        </p:txBody>
      </p:sp>
      <p:sp>
        <p:nvSpPr>
          <p:cNvPr id="11" name="Text Placeholder 3b.2"/>
          <p:cNvSpPr>
            <a:spLocks noGrp="1"/>
          </p:cNvSpPr>
          <p:nvPr>
            <p:ph type="body" sz="quarter" idx="13"/>
          </p:nvPr>
        </p:nvSpPr>
        <p:spPr>
          <a:xfrm>
            <a:off x="7924800"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10515600" cy="274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841248" y="5102352"/>
            <a:ext cx="9528048" cy="10972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25080665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ue Banner Two Picture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609599" y="1133856"/>
            <a:ext cx="849965"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1752600"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2"/>
          <p:cNvSpPr>
            <a:spLocks noGrp="1"/>
          </p:cNvSpPr>
          <p:nvPr>
            <p:ph type="body" sz="quarter" idx="13"/>
          </p:nvPr>
        </p:nvSpPr>
        <p:spPr>
          <a:xfrm>
            <a:off x="4753708"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2"/>
          <p:cNvSpPr>
            <a:spLocks noGrp="1"/>
          </p:cNvSpPr>
          <p:nvPr>
            <p:ph type="body" sz="quarter" idx="14"/>
          </p:nvPr>
        </p:nvSpPr>
        <p:spPr>
          <a:xfrm>
            <a:off x="7748954"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3c.1" descr="&quot; &quot;"/>
          <p:cNvSpPr>
            <a:spLocks noGrp="1" noChangeAspect="1"/>
          </p:cNvSpPr>
          <p:nvPr>
            <p:ph type="pic" sz="quarter" idx="19"/>
          </p:nvPr>
        </p:nvSpPr>
        <p:spPr>
          <a:xfrm>
            <a:off x="10744200" y="1133856"/>
            <a:ext cx="849966" cy="850392"/>
          </a:xfrm>
        </p:spPr>
        <p:txBody>
          <a:bodyPr/>
          <a:lstStyle>
            <a:lvl1pPr marL="0" indent="0">
              <a:buNone/>
              <a:defRPr/>
            </a:lvl1pPr>
          </a:lstStyle>
          <a:p>
            <a:endParaRPr lang="en-US"/>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712148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ue Banner Two Picture Seve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1225296"/>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381000" y="1133856"/>
            <a:ext cx="849965"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1464905" y="1115568"/>
            <a:ext cx="2148840"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2"/>
          <p:cNvSpPr>
            <a:spLocks noGrp="1"/>
          </p:cNvSpPr>
          <p:nvPr>
            <p:ph type="body" sz="quarter" idx="13"/>
          </p:nvPr>
        </p:nvSpPr>
        <p:spPr>
          <a:xfrm>
            <a:off x="3828661" y="1115568"/>
            <a:ext cx="2148840"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2"/>
          <p:cNvSpPr>
            <a:spLocks noGrp="1"/>
          </p:cNvSpPr>
          <p:nvPr>
            <p:ph type="body" sz="quarter" idx="14"/>
          </p:nvPr>
        </p:nvSpPr>
        <p:spPr>
          <a:xfrm>
            <a:off x="8519160" y="1114424"/>
            <a:ext cx="2148840"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3c.1" descr="&quot; &quot;"/>
          <p:cNvSpPr>
            <a:spLocks noGrp="1" noChangeAspect="1"/>
          </p:cNvSpPr>
          <p:nvPr>
            <p:ph type="pic" sz="quarter" idx="19"/>
          </p:nvPr>
        </p:nvSpPr>
        <p:spPr>
          <a:xfrm>
            <a:off x="10915261" y="1133856"/>
            <a:ext cx="849966" cy="850392"/>
          </a:xfrm>
        </p:spPr>
        <p:txBody>
          <a:bodyPr/>
          <a:lstStyle>
            <a:lvl1pPr marL="0" indent="0">
              <a:buNone/>
              <a:defRPr/>
            </a:lvl1pPr>
          </a:lstStyle>
          <a:p>
            <a:endParaRPr lang="en-US"/>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
        <p:nvSpPr>
          <p:cNvPr id="8" name="Content Placeholder 7"/>
          <p:cNvSpPr>
            <a:spLocks noGrp="1"/>
          </p:cNvSpPr>
          <p:nvPr>
            <p:ph sz="quarter" idx="20"/>
          </p:nvPr>
        </p:nvSpPr>
        <p:spPr>
          <a:xfrm>
            <a:off x="6172200" y="1115568"/>
            <a:ext cx="2148840"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1254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ue Banner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3a"/>
          <p:cNvSpPr>
            <a:spLocks noGrp="1"/>
          </p:cNvSpPr>
          <p:nvPr>
            <p:ph type="body" sz="quarter" idx="12"/>
          </p:nvPr>
        </p:nvSpPr>
        <p:spPr>
          <a:xfrm>
            <a:off x="1084382"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
          <p:cNvSpPr>
            <a:spLocks noGrp="1"/>
          </p:cNvSpPr>
          <p:nvPr>
            <p:ph type="body" sz="quarter" idx="13"/>
          </p:nvPr>
        </p:nvSpPr>
        <p:spPr>
          <a:xfrm>
            <a:off x="4777154"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
          <p:cNvSpPr>
            <a:spLocks noGrp="1"/>
          </p:cNvSpPr>
          <p:nvPr>
            <p:ph type="body" sz="quarter" idx="14"/>
          </p:nvPr>
        </p:nvSpPr>
        <p:spPr>
          <a:xfrm>
            <a:off x="8458200"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2263695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1248" y="1124712"/>
            <a:ext cx="10515600" cy="2386584"/>
          </a:xfrm>
        </p:spPr>
        <p:txBody>
          <a:bodyPr anchor="b">
            <a:normAutofit/>
          </a:bodyPr>
          <a:lstStyle>
            <a:lvl1pPr>
              <a:lnSpc>
                <a:spcPct val="100000"/>
              </a:lnSpc>
              <a:defRPr sz="4000"/>
            </a:lvl1pPr>
          </a:lstStyle>
          <a:p>
            <a:r>
              <a:rPr lang="en-US"/>
              <a:t>Click to edit Master title style</a:t>
            </a:r>
          </a:p>
        </p:txBody>
      </p:sp>
      <p:sp>
        <p:nvSpPr>
          <p:cNvPr id="3" name="Text Placeholder 2"/>
          <p:cNvSpPr>
            <a:spLocks noGrp="1"/>
          </p:cNvSpPr>
          <p:nvPr>
            <p:ph type="body" idx="1"/>
          </p:nvPr>
        </p:nvSpPr>
        <p:spPr>
          <a:xfrm>
            <a:off x="841248" y="3602736"/>
            <a:ext cx="10515600" cy="1655064"/>
          </a:xfrm>
        </p:spPr>
        <p:txBody>
          <a:bodyPr>
            <a:normAutofit/>
          </a:bodyPr>
          <a:lstStyle>
            <a:lvl1pPr marL="0" indent="0">
              <a:buNone/>
              <a:defRPr sz="2200">
                <a:solidFill>
                  <a:srgbClr val="0F4D7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186551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 Banner Fiv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3a"/>
          <p:cNvSpPr>
            <a:spLocks noGrp="1"/>
          </p:cNvSpPr>
          <p:nvPr>
            <p:ph type="body" sz="quarter" idx="12"/>
          </p:nvPr>
        </p:nvSpPr>
        <p:spPr>
          <a:xfrm>
            <a:off x="1084382"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
          <p:cNvSpPr>
            <a:spLocks noGrp="1"/>
          </p:cNvSpPr>
          <p:nvPr>
            <p:ph type="body" sz="quarter" idx="13"/>
          </p:nvPr>
        </p:nvSpPr>
        <p:spPr>
          <a:xfrm>
            <a:off x="4777154"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
          <p:cNvSpPr>
            <a:spLocks noGrp="1"/>
          </p:cNvSpPr>
          <p:nvPr>
            <p:ph type="body" sz="quarter" idx="14"/>
          </p:nvPr>
        </p:nvSpPr>
        <p:spPr>
          <a:xfrm>
            <a:off x="8458200"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5157216" cy="42958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65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5432850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anner Fiv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9" name="Text Placeholder 3a"/>
          <p:cNvSpPr>
            <a:spLocks noGrp="1"/>
          </p:cNvSpPr>
          <p:nvPr>
            <p:ph type="body" sz="quarter" idx="12"/>
          </p:nvPr>
        </p:nvSpPr>
        <p:spPr>
          <a:xfrm>
            <a:off x="1084382"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
          <p:cNvSpPr>
            <a:spLocks noGrp="1"/>
          </p:cNvSpPr>
          <p:nvPr>
            <p:ph type="body" sz="quarter" idx="13"/>
          </p:nvPr>
        </p:nvSpPr>
        <p:spPr>
          <a:xfrm>
            <a:off x="4777154"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
          <p:cNvSpPr>
            <a:spLocks noGrp="1"/>
          </p:cNvSpPr>
          <p:nvPr>
            <p:ph type="body" sz="quarter" idx="14"/>
          </p:nvPr>
        </p:nvSpPr>
        <p:spPr>
          <a:xfrm>
            <a:off x="8458200"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5157216" cy="42958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65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11517187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
            <a:ext cx="10515600" cy="1066800"/>
          </a:xfrm>
        </p:spPr>
        <p:txBody>
          <a:bodyPr/>
          <a:lstStyle>
            <a:lvl1pPr>
              <a:lnSpc>
                <a:spcPct val="100000"/>
              </a:lnSpc>
              <a:defRPr/>
            </a:lvl1pPr>
          </a:lstStyle>
          <a:p>
            <a:r>
              <a:rPr lang="en-US"/>
              <a:t>Click to edit Master title style</a:t>
            </a:r>
          </a:p>
        </p:txBody>
      </p:sp>
      <p:cxnSp>
        <p:nvCxnSpPr>
          <p:cNvPr id="10"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Text Placeholder 3"/>
          <p:cNvSpPr>
            <a:spLocks noGrp="1"/>
          </p:cNvSpPr>
          <p:nvPr>
            <p:ph type="body" idx="1"/>
          </p:nvPr>
        </p:nvSpPr>
        <p:spPr>
          <a:xfrm>
            <a:off x="839788" y="1371600"/>
            <a:ext cx="5157787" cy="823912"/>
          </a:xfrm>
        </p:spPr>
        <p:txBody>
          <a:bodyPr anchor="b">
            <a:normAutofit/>
          </a:bodyPr>
          <a:lstStyle>
            <a:lvl1pPr marL="0" indent="0">
              <a:spcBef>
                <a:spcPts val="0"/>
              </a:spcBef>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195512"/>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371600"/>
            <a:ext cx="5183188" cy="823912"/>
          </a:xfrm>
        </p:spPr>
        <p:txBody>
          <a:bodyPr anchor="b">
            <a:normAutofit/>
          </a:bodyPr>
          <a:lstStyle>
            <a:lvl1pPr marL="0" indent="0">
              <a:spcBef>
                <a:spcPts val="0"/>
              </a:spcBef>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4"/>
          <p:cNvSpPr>
            <a:spLocks noGrp="1"/>
          </p:cNvSpPr>
          <p:nvPr>
            <p:ph sz="quarter" idx="4"/>
          </p:nvPr>
        </p:nvSpPr>
        <p:spPr>
          <a:xfrm>
            <a:off x="6172200" y="2195512"/>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41170756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069848"/>
          </a:xfrm>
        </p:spPr>
        <p:txBody>
          <a:bodyPr/>
          <a:lstStyle>
            <a:lvl1pPr>
              <a:lnSpc>
                <a:spcPct val="100000"/>
              </a:lnSpc>
              <a:defRPr/>
            </a:lvl1pPr>
          </a:lstStyle>
          <a:p>
            <a:r>
              <a:rPr lang="en-US"/>
              <a:t>Click to edit Master title style</a:t>
            </a:r>
          </a:p>
        </p:txBody>
      </p:sp>
      <p:sp>
        <p:nvSpPr>
          <p:cNvPr id="5" name="Slide Number Placeholder 2"/>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4162445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1"/>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5652010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lnSpc>
                <a:spcPct val="100000"/>
              </a:lnSpc>
              <a:defRPr sz="4000"/>
            </a:lvl1pPr>
          </a:lstStyle>
          <a:p>
            <a:r>
              <a:rPr lang="en-US"/>
              <a:t>Click to edit Master title style</a:t>
            </a:r>
          </a:p>
        </p:txBody>
      </p:sp>
      <p:sp>
        <p:nvSpPr>
          <p:cNvPr id="4" name="Text Placeholder 2"/>
          <p:cNvSpPr>
            <a:spLocks noGrp="1"/>
          </p:cNvSpPr>
          <p:nvPr>
            <p:ph type="body" sz="half" idx="2"/>
          </p:nvPr>
        </p:nvSpPr>
        <p:spPr>
          <a:xfrm>
            <a:off x="839788" y="2057400"/>
            <a:ext cx="3932237" cy="3811588"/>
          </a:xfrm>
        </p:spPr>
        <p:txBody>
          <a:bodyPr>
            <a:normAutofit/>
          </a:bodyPr>
          <a:lstStyle>
            <a:lvl1pPr marL="0" indent="0">
              <a:spcBef>
                <a:spcPts val="0"/>
              </a:spcBef>
              <a:buNone/>
              <a:defRPr sz="2200">
                <a:solidFill>
                  <a:srgbClr val="0F4D7B"/>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3"/>
          <p:cNvSpPr>
            <a:spLocks noGrp="1"/>
          </p:cNvSpPr>
          <p:nvPr>
            <p:ph idx="1"/>
          </p:nvPr>
        </p:nvSpPr>
        <p:spPr>
          <a:xfrm>
            <a:off x="5183188" y="987425"/>
            <a:ext cx="6172200" cy="4873625"/>
          </a:xfrm>
        </p:spPr>
        <p:txBody>
          <a:bodyPr/>
          <a:lstStyle>
            <a:lvl1pPr>
              <a:defRPr sz="2200"/>
            </a:lvl1pPr>
            <a:lvl2pPr>
              <a:defRPr sz="2000"/>
            </a:lvl2pPr>
            <a:lvl3pPr>
              <a:defRPr sz="1800"/>
            </a:lvl3pPr>
            <a:lvl4pPr>
              <a:defRPr sz="1600"/>
            </a:lvl4pPr>
            <a:lvl5pPr>
              <a:lnSpc>
                <a:spcPct val="100000"/>
              </a:lnSpc>
              <a:spcBef>
                <a:spcPts val="380"/>
              </a:spcBef>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4"/>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6706567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lnSpc>
                <a:spcPct val="100000"/>
              </a:lnSpc>
              <a:defRPr sz="4000"/>
            </a:lvl1pPr>
          </a:lstStyle>
          <a:p>
            <a:r>
              <a:rPr lang="en-US"/>
              <a:t>Click to edit Master title style</a:t>
            </a:r>
          </a:p>
        </p:txBody>
      </p:sp>
      <p:sp>
        <p:nvSpPr>
          <p:cNvPr id="4" name="Text Placeholder 2"/>
          <p:cNvSpPr>
            <a:spLocks noGrp="1"/>
          </p:cNvSpPr>
          <p:nvPr>
            <p:ph type="body" sz="half" idx="2"/>
          </p:nvPr>
        </p:nvSpPr>
        <p:spPr>
          <a:xfrm>
            <a:off x="839788" y="2057400"/>
            <a:ext cx="3932237" cy="3811588"/>
          </a:xfrm>
        </p:spPr>
        <p:txBody>
          <a:bodyPr>
            <a:normAutofit/>
          </a:bodyPr>
          <a:lstStyle>
            <a:lvl1pPr marL="0" indent="0">
              <a:spcBef>
                <a:spcPts val="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3"/>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4"/>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8052740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069848"/>
          </a:xfrm>
        </p:spPr>
        <p:txBody>
          <a:bodyPr/>
          <a:lstStyle/>
          <a:p>
            <a:r>
              <a:rPr lang="en-US"/>
              <a:t>Click to edit Master title style</a:t>
            </a:r>
          </a:p>
        </p:txBody>
      </p:sp>
      <p:sp>
        <p:nvSpPr>
          <p:cNvPr id="3" name="Vertical Text Placeholder 2"/>
          <p:cNvSpPr>
            <a:spLocks noGrp="1"/>
          </p:cNvSpPr>
          <p:nvPr>
            <p:ph type="body" orient="vert" idx="1"/>
          </p:nvPr>
        </p:nvSpPr>
        <p:spPr>
          <a:xfrm>
            <a:off x="838200" y="1444752"/>
            <a:ext cx="1051560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4403537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0612778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2"/>
          <p:cNvSpPr>
            <a:spLocks noGrp="1"/>
          </p:cNvSpPr>
          <p:nvPr>
            <p:ph type="ctrTitle"/>
          </p:nvPr>
        </p:nvSpPr>
        <p:spPr>
          <a:xfrm>
            <a:off x="841248" y="1600200"/>
            <a:ext cx="10515600" cy="2706624"/>
          </a:xfrm>
        </p:spPr>
        <p:txBody>
          <a:bodyPr anchor="b">
            <a:normAutofit/>
          </a:bodyPr>
          <a:lstStyle>
            <a:lvl1pPr algn="ctr">
              <a:lnSpc>
                <a:spcPct val="100000"/>
              </a:lnSpc>
              <a:defRPr sz="4000"/>
            </a:lvl1pPr>
          </a:lstStyle>
          <a:p>
            <a:r>
              <a:rPr lang="en-US"/>
              <a:t>Click to edit Master title style</a:t>
            </a:r>
          </a:p>
        </p:txBody>
      </p:sp>
      <p:sp>
        <p:nvSpPr>
          <p:cNvPr id="3" name="Subtitle 3"/>
          <p:cNvSpPr>
            <a:spLocks noGrp="1"/>
          </p:cNvSpPr>
          <p:nvPr>
            <p:ph type="subTitle" idx="1"/>
          </p:nvPr>
        </p:nvSpPr>
        <p:spPr>
          <a:xfrm>
            <a:off x="841248" y="4544568"/>
            <a:ext cx="10515600" cy="1399032"/>
          </a:xfrm>
        </p:spPr>
        <p:txBody>
          <a:bodyPr>
            <a:normAutofit/>
          </a:bodyPr>
          <a:lstStyle>
            <a:lvl1pPr marL="0" indent="0" algn="ctr">
              <a:buNone/>
              <a:defRPr sz="2800" b="1">
                <a:solidFill>
                  <a:srgbClr val="8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93329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Text Placeholder 3"/>
          <p:cNvSpPr>
            <a:spLocks noGrp="1"/>
          </p:cNvSpPr>
          <p:nvPr>
            <p:ph type="body" sz="quarter" idx="13" hasCustomPrompt="1"/>
          </p:nvPr>
        </p:nvSpPr>
        <p:spPr>
          <a:xfrm rot="-5400000">
            <a:off x="-579120" y="2819399"/>
            <a:ext cx="4206240" cy="1828800"/>
          </a:xfrm>
        </p:spPr>
        <p:txBody>
          <a:bodyPr>
            <a:normAutofit/>
          </a:bodyPr>
          <a:lstStyle>
            <a:lvl1pPr marL="0" indent="0">
              <a:buNone/>
              <a:defRPr sz="8800" b="1">
                <a:solidFill>
                  <a:srgbClr val="800000"/>
                </a:solidFill>
              </a:defRPr>
            </a:lvl1pPr>
          </a:lstStyle>
          <a:p>
            <a:pPr lvl="0"/>
            <a:r>
              <a:rPr lang="en-US" sz="8800" b="1"/>
              <a:t>AGENDA</a:t>
            </a:r>
            <a:endParaRPr lang="en-US"/>
          </a:p>
        </p:txBody>
      </p:sp>
      <p:cxnSp>
        <p:nvCxnSpPr>
          <p:cNvPr id="9" name="Straight Connector 3" descr="&quot; &quot;">
            <a:extLst>
              <a:ext uri="{C183D7F6-B498-43B3-948B-1728B52AA6E4}">
                <adec:decorative xmlns:adec="http://schemas.microsoft.com/office/drawing/2017/decorative" val="1"/>
              </a:ext>
            </a:extLst>
          </p:cNvPr>
          <p:cNvCxnSpPr/>
          <p:nvPr userDrawn="1"/>
        </p:nvCxnSpPr>
        <p:spPr>
          <a:xfrm>
            <a:off x="2080846" y="1409699"/>
            <a:ext cx="0" cy="46482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4"/>
          <p:cNvSpPr>
            <a:spLocks noGrp="1"/>
          </p:cNvSpPr>
          <p:nvPr>
            <p:ph idx="1"/>
          </p:nvPr>
        </p:nvSpPr>
        <p:spPr>
          <a:xfrm>
            <a:off x="2502408" y="1447800"/>
            <a:ext cx="8686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5877460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wo Banner Title">
    <p:spTree>
      <p:nvGrpSpPr>
        <p:cNvPr id="1" name=""/>
        <p:cNvGrpSpPr/>
        <p:nvPr/>
      </p:nvGrpSpPr>
      <p:grpSpPr>
        <a:xfrm>
          <a:off x="0" y="0"/>
          <a:ext cx="0" cy="0"/>
          <a:chOff x="0" y="0"/>
          <a:chExt cx="0" cy="0"/>
        </a:xfrm>
      </p:grpSpPr>
      <p:pic>
        <p:nvPicPr>
          <p:cNvPr id="20" name="Picture 1" descr="Logo: HRSA. Health Resources &amp; Services Administration.&#10;&#10;Vision: Healthy Communities, Healthy People">
            <a:extLst>
              <a:ext uri="{FF2B5EF4-FFF2-40B4-BE49-F238E27FC236}">
                <a16:creationId xmlns:a16="http://schemas.microsoft.com/office/drawing/2014/main" id="{59B87ACB-63D1-7145-B55B-0A5815BD1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2"/>
          <p:cNvSpPr>
            <a:spLocks noGrp="1"/>
          </p:cNvSpPr>
          <p:nvPr>
            <p:ph type="ctrTitle"/>
          </p:nvPr>
        </p:nvSpPr>
        <p:spPr>
          <a:xfrm>
            <a:off x="841248" y="1899138"/>
            <a:ext cx="10515600" cy="2560320"/>
          </a:xfrm>
        </p:spPr>
        <p:txBody>
          <a:bodyPr anchor="b">
            <a:normAutofit/>
          </a:bodyPr>
          <a:lstStyle>
            <a:lvl1pPr algn="ctr">
              <a:lnSpc>
                <a:spcPct val="100000"/>
              </a:lnSpc>
              <a:defRPr sz="4000"/>
            </a:lvl1pPr>
          </a:lstStyle>
          <a:p>
            <a:r>
              <a:rPr lang="en-US"/>
              <a:t>Click to edit Master title style</a:t>
            </a:r>
          </a:p>
        </p:txBody>
      </p:sp>
      <p:sp>
        <p:nvSpPr>
          <p:cNvPr id="3" name="Subtitle 3"/>
          <p:cNvSpPr>
            <a:spLocks noGrp="1"/>
          </p:cNvSpPr>
          <p:nvPr>
            <p:ph type="subTitle" idx="1"/>
          </p:nvPr>
        </p:nvSpPr>
        <p:spPr>
          <a:xfrm>
            <a:off x="914400" y="4498848"/>
            <a:ext cx="10515600" cy="914400"/>
          </a:xfrm>
        </p:spPr>
        <p:txBody>
          <a:bodyPr>
            <a:normAutofit/>
          </a:bodyPr>
          <a:lstStyle>
            <a:lvl1pPr marL="0" indent="0" algn="ctr">
              <a:buNone/>
              <a:defRPr sz="2800" b="1">
                <a:solidFill>
                  <a:srgbClr val="8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840552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1248" y="1124712"/>
            <a:ext cx="10515600" cy="2386584"/>
          </a:xfrm>
        </p:spPr>
        <p:txBody>
          <a:bodyPr anchor="b">
            <a:normAutofit/>
          </a:bodyPr>
          <a:lstStyle>
            <a:lvl1pPr>
              <a:lnSpc>
                <a:spcPct val="100000"/>
              </a:lnSpc>
              <a:defRPr sz="4000"/>
            </a:lvl1pPr>
          </a:lstStyle>
          <a:p>
            <a:r>
              <a:rPr lang="en-US"/>
              <a:t>Click to edit Master title style</a:t>
            </a:r>
          </a:p>
        </p:txBody>
      </p:sp>
      <p:sp>
        <p:nvSpPr>
          <p:cNvPr id="3" name="Text Placeholder 2"/>
          <p:cNvSpPr>
            <a:spLocks noGrp="1"/>
          </p:cNvSpPr>
          <p:nvPr>
            <p:ph type="body" idx="1"/>
          </p:nvPr>
        </p:nvSpPr>
        <p:spPr>
          <a:xfrm>
            <a:off x="841248" y="3602736"/>
            <a:ext cx="10515600" cy="1655064"/>
          </a:xfrm>
        </p:spPr>
        <p:txBody>
          <a:bodyPr>
            <a:normAutofit/>
          </a:bodyPr>
          <a:lstStyle>
            <a:lvl1pPr marL="0" indent="0">
              <a:buNone/>
              <a:defRPr sz="2200">
                <a:solidFill>
                  <a:srgbClr val="0F4D7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147805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Text Placeholder 3"/>
          <p:cNvSpPr>
            <a:spLocks noGrp="1"/>
          </p:cNvSpPr>
          <p:nvPr>
            <p:ph type="body" sz="quarter" idx="13" hasCustomPrompt="1"/>
          </p:nvPr>
        </p:nvSpPr>
        <p:spPr>
          <a:xfrm rot="-5400000">
            <a:off x="-579120" y="2819399"/>
            <a:ext cx="4206240" cy="1828800"/>
          </a:xfrm>
        </p:spPr>
        <p:txBody>
          <a:bodyPr>
            <a:normAutofit/>
          </a:bodyPr>
          <a:lstStyle>
            <a:lvl1pPr marL="0" indent="0">
              <a:buNone/>
              <a:defRPr sz="8800" b="1">
                <a:solidFill>
                  <a:srgbClr val="800000"/>
                </a:solidFill>
              </a:defRPr>
            </a:lvl1pPr>
          </a:lstStyle>
          <a:p>
            <a:pPr lvl="0"/>
            <a:r>
              <a:rPr lang="en-US" sz="8800" b="1"/>
              <a:t>AGENDA</a:t>
            </a:r>
            <a:endParaRPr lang="en-US"/>
          </a:p>
        </p:txBody>
      </p:sp>
      <p:cxnSp>
        <p:nvCxnSpPr>
          <p:cNvPr id="9" name="Straight Connector 3" descr="&quot; &quot;">
            <a:extLst>
              <a:ext uri="{C183D7F6-B498-43B3-948B-1728B52AA6E4}">
                <adec:decorative xmlns:adec="http://schemas.microsoft.com/office/drawing/2017/decorative" val="1"/>
              </a:ext>
            </a:extLst>
          </p:cNvPr>
          <p:cNvCxnSpPr/>
          <p:nvPr userDrawn="1"/>
        </p:nvCxnSpPr>
        <p:spPr>
          <a:xfrm>
            <a:off x="2080846" y="1409699"/>
            <a:ext cx="0" cy="46482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4"/>
          <p:cNvSpPr>
            <a:spLocks noGrp="1"/>
          </p:cNvSpPr>
          <p:nvPr>
            <p:ph idx="1"/>
          </p:nvPr>
        </p:nvSpPr>
        <p:spPr>
          <a:xfrm>
            <a:off x="2502408" y="1447800"/>
            <a:ext cx="8686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0810458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idx="1"/>
          </p:nvPr>
        </p:nvSpPr>
        <p:spPr>
          <a:xfrm>
            <a:off x="838200" y="144780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4"/>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8178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RSA Goals">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8" name="TextBox 1" descr="&quot; &quot;">
            <a:extLst>
              <a:ext uri="{FF2B5EF4-FFF2-40B4-BE49-F238E27FC236}">
                <a16:creationId xmlns:a16="http://schemas.microsoft.com/office/drawing/2014/main" id="{C6402E67-A38A-48B6-9551-9DFB20412E28}"/>
              </a:ext>
              <a:ext uri="{C183D7F6-B498-43B3-948B-1728B52AA6E4}">
                <adec:decorative xmlns:adec="http://schemas.microsoft.com/office/drawing/2017/decorative" val="1"/>
              </a:ext>
            </a:extLst>
          </p:cNvPr>
          <p:cNvSpPr txBox="1"/>
          <p:nvPr userDrawn="1"/>
        </p:nvSpPr>
        <p:spPr>
          <a:xfrm>
            <a:off x="1358449" y="1470674"/>
            <a:ext cx="9454896" cy="685800"/>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1" descr="&quot; &quot;">
            <a:extLst>
              <a:ext uri="{FF2B5EF4-FFF2-40B4-BE49-F238E27FC236}">
                <a16:creationId xmlns:a16="http://schemas.microsoft.com/office/drawing/2014/main" id="{D867B8F6-DAA1-714D-9DDF-440B2E7C4985}"/>
              </a:ext>
            </a:extLst>
          </p:cNvPr>
          <p:cNvPicPr>
            <a:picLocks noChangeAspect="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4957" b="14540"/>
          <a:stretch/>
        </p:blipFill>
        <p:spPr>
          <a:xfrm>
            <a:off x="1504437" y="1535598"/>
            <a:ext cx="665743" cy="598621"/>
          </a:xfrm>
          <a:prstGeom prst="rect">
            <a:avLst/>
          </a:prstGeom>
        </p:spPr>
      </p:pic>
      <p:sp>
        <p:nvSpPr>
          <p:cNvPr id="10" name="Content Placeholder 1"/>
          <p:cNvSpPr>
            <a:spLocks noGrp="1"/>
          </p:cNvSpPr>
          <p:nvPr>
            <p:ph sz="quarter" idx="13"/>
          </p:nvPr>
        </p:nvSpPr>
        <p:spPr>
          <a:xfrm>
            <a:off x="2281218" y="1600200"/>
            <a:ext cx="1292225" cy="685800"/>
          </a:xfrm>
        </p:spPr>
        <p:txBody>
          <a:bodyPr>
            <a:noAutofit/>
          </a:bodyPr>
          <a:lstStyle>
            <a:lvl1pPr marL="0" indent="0">
              <a:buNone/>
              <a:defRPr sz="2400" b="1"/>
            </a:lvl1pPr>
          </a:lstStyle>
          <a:p>
            <a:pPr lvl="0"/>
            <a:r>
              <a:rPr lang="en-US"/>
              <a:t>Edit Master</a:t>
            </a:r>
          </a:p>
        </p:txBody>
      </p:sp>
      <p:grpSp>
        <p:nvGrpSpPr>
          <p:cNvPr id="4" name="Group 1" descr="&quot; &quot;"/>
          <p:cNvGrpSpPr/>
          <p:nvPr userDrawn="1"/>
        </p:nvGrpSpPr>
        <p:grpSpPr>
          <a:xfrm>
            <a:off x="3782988" y="1672425"/>
            <a:ext cx="672206" cy="309317"/>
            <a:chOff x="3782988" y="1672425"/>
            <a:chExt cx="672206" cy="309317"/>
          </a:xfrm>
        </p:grpSpPr>
        <p:sp>
          <p:nvSpPr>
            <p:cNvPr id="12" name="Right Arrow 1" descr="&quot; &quot;">
              <a:extLst>
                <a:ext uri="{FF2B5EF4-FFF2-40B4-BE49-F238E27FC236}">
                  <a16:creationId xmlns:a16="http://schemas.microsoft.com/office/drawing/2014/main" id="{78375FE7-DB1C-E944-85D7-C0D27FB65F51}"/>
                </a:ext>
              </a:extLst>
            </p:cNvPr>
            <p:cNvSpPr/>
            <p:nvPr userDrawn="1"/>
          </p:nvSpPr>
          <p:spPr>
            <a:xfrm>
              <a:off x="3782988" y="1672425"/>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 descr="&quot; &quot;">
              <a:extLst>
                <a:ext uri="{FF2B5EF4-FFF2-40B4-BE49-F238E27FC236}">
                  <a16:creationId xmlns:a16="http://schemas.microsoft.com/office/drawing/2014/main" id="{E374D2A4-8AF2-4EF3-9230-FEA6CAF5C5AE}"/>
                </a:ext>
                <a:ext uri="{C183D7F6-B498-43B3-948B-1728B52AA6E4}">
                  <adec:decorative xmlns:adec="http://schemas.microsoft.com/office/drawing/2017/decorative" val="1"/>
                </a:ext>
              </a:extLst>
            </p:cNvPr>
            <p:cNvCxnSpPr/>
            <p:nvPr userDrawn="1"/>
          </p:nvCxnSpPr>
          <p:spPr>
            <a:xfrm>
              <a:off x="3796826" y="1801632"/>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3" name="Text Placeholder 1"/>
          <p:cNvSpPr>
            <a:spLocks noGrp="1"/>
          </p:cNvSpPr>
          <p:nvPr>
            <p:ph type="body" sz="quarter" idx="18"/>
          </p:nvPr>
        </p:nvSpPr>
        <p:spPr>
          <a:xfrm>
            <a:off x="4574301" y="147218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14" name="TextBox 2" descr="&quot; &quot;">
            <a:extLst>
              <a:ext uri="{FF2B5EF4-FFF2-40B4-BE49-F238E27FC236}">
                <a16:creationId xmlns:a16="http://schemas.microsoft.com/office/drawing/2014/main" id="{4B4CD2B3-0C35-4CA5-9C22-D20E1D1848AF}"/>
              </a:ext>
              <a:ext uri="{C183D7F6-B498-43B3-948B-1728B52AA6E4}">
                <adec:decorative xmlns:adec="http://schemas.microsoft.com/office/drawing/2017/decorative" val="1"/>
              </a:ext>
            </a:extLst>
          </p:cNvPr>
          <p:cNvSpPr txBox="1"/>
          <p:nvPr userDrawn="1"/>
        </p:nvSpPr>
        <p:spPr>
          <a:xfrm>
            <a:off x="1358447" y="2386584"/>
            <a:ext cx="9454896" cy="685800"/>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2" descr="&quot; &quot;">
            <a:extLst>
              <a:ext uri="{FF2B5EF4-FFF2-40B4-BE49-F238E27FC236}">
                <a16:creationId xmlns:a16="http://schemas.microsoft.com/office/drawing/2014/main" id="{251983AE-FDD8-D54B-895D-78E3810E9A3A}"/>
              </a:ext>
            </a:extLst>
          </p:cNvPr>
          <p:cNvPicPr>
            <a:picLocks noChangeAspect="1"/>
          </p:cNvPicPr>
          <p:nvPr userDrawn="1"/>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t="5027" b="16215"/>
          <a:stretch/>
        </p:blipFill>
        <p:spPr>
          <a:xfrm>
            <a:off x="1410302" y="2421393"/>
            <a:ext cx="848701" cy="668420"/>
          </a:xfrm>
          <a:prstGeom prst="rect">
            <a:avLst/>
          </a:prstGeom>
        </p:spPr>
      </p:pic>
      <p:sp>
        <p:nvSpPr>
          <p:cNvPr id="16" name="Content Placeholder 2"/>
          <p:cNvSpPr>
            <a:spLocks noGrp="1"/>
          </p:cNvSpPr>
          <p:nvPr>
            <p:ph sz="quarter" idx="14"/>
          </p:nvPr>
        </p:nvSpPr>
        <p:spPr>
          <a:xfrm>
            <a:off x="2286000" y="2514600"/>
            <a:ext cx="1292225" cy="685800"/>
          </a:xfrm>
        </p:spPr>
        <p:txBody>
          <a:bodyPr>
            <a:noAutofit/>
          </a:bodyPr>
          <a:lstStyle>
            <a:lvl1pPr marL="0" indent="0">
              <a:buNone/>
              <a:defRPr sz="2400" b="1"/>
            </a:lvl1pPr>
          </a:lstStyle>
          <a:p>
            <a:pPr lvl="0"/>
            <a:r>
              <a:rPr lang="en-US"/>
              <a:t>Edit Master</a:t>
            </a:r>
          </a:p>
        </p:txBody>
      </p:sp>
      <p:grpSp>
        <p:nvGrpSpPr>
          <p:cNvPr id="5" name="Group 2" descr="&quot; &quot;"/>
          <p:cNvGrpSpPr/>
          <p:nvPr userDrawn="1"/>
        </p:nvGrpSpPr>
        <p:grpSpPr>
          <a:xfrm>
            <a:off x="3781816" y="2580898"/>
            <a:ext cx="668737" cy="309317"/>
            <a:chOff x="3781816" y="2580898"/>
            <a:chExt cx="668737" cy="309317"/>
          </a:xfrm>
        </p:grpSpPr>
        <p:sp>
          <p:nvSpPr>
            <p:cNvPr id="18" name="Right Arrow 2" descr="&quot; &quot;">
              <a:extLst>
                <a:ext uri="{FF2B5EF4-FFF2-40B4-BE49-F238E27FC236}">
                  <a16:creationId xmlns:a16="http://schemas.microsoft.com/office/drawing/2014/main" id="{FB22A8FF-B6D6-EF48-957E-1C6C265C0E6A}"/>
                </a:ext>
              </a:extLst>
            </p:cNvPr>
            <p:cNvSpPr/>
            <p:nvPr userDrawn="1"/>
          </p:nvSpPr>
          <p:spPr>
            <a:xfrm>
              <a:off x="3781816" y="2580898"/>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2" descr="&quot; &quot;">
              <a:extLst>
                <a:ext uri="{FF2B5EF4-FFF2-40B4-BE49-F238E27FC236}">
                  <a16:creationId xmlns:a16="http://schemas.microsoft.com/office/drawing/2014/main" id="{06DDA596-35B1-4B19-8917-80773EB6EF20}"/>
                </a:ext>
                <a:ext uri="{C183D7F6-B498-43B3-948B-1728B52AA6E4}">
                  <adec:decorative xmlns:adec="http://schemas.microsoft.com/office/drawing/2017/decorative" val="1"/>
                </a:ext>
              </a:extLst>
            </p:cNvPr>
            <p:cNvCxnSpPr/>
            <p:nvPr userDrawn="1"/>
          </p:nvCxnSpPr>
          <p:spPr>
            <a:xfrm>
              <a:off x="3794760" y="2730619"/>
              <a:ext cx="65579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9" name="Text Placeholder 2"/>
          <p:cNvSpPr>
            <a:spLocks noGrp="1"/>
          </p:cNvSpPr>
          <p:nvPr>
            <p:ph type="body" sz="quarter" idx="19"/>
          </p:nvPr>
        </p:nvSpPr>
        <p:spPr>
          <a:xfrm>
            <a:off x="4574301" y="238658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20" name="TextBox 3" descr="&quot; &quot;">
            <a:extLst>
              <a:ext uri="{FF2B5EF4-FFF2-40B4-BE49-F238E27FC236}">
                <a16:creationId xmlns:a16="http://schemas.microsoft.com/office/drawing/2014/main" id="{60B3EAF8-E8EC-4858-8A8B-E56502F72082}"/>
              </a:ext>
              <a:ext uri="{C183D7F6-B498-43B3-948B-1728B52AA6E4}">
                <adec:decorative xmlns:adec="http://schemas.microsoft.com/office/drawing/2017/decorative" val="1"/>
              </a:ext>
            </a:extLst>
          </p:cNvPr>
          <p:cNvSpPr txBox="1"/>
          <p:nvPr userDrawn="1"/>
        </p:nvSpPr>
        <p:spPr>
          <a:xfrm>
            <a:off x="1358449" y="3300984"/>
            <a:ext cx="9451426" cy="685800"/>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icture 3" descr="&quot; &quot;">
            <a:extLst>
              <a:ext uri="{FF2B5EF4-FFF2-40B4-BE49-F238E27FC236}">
                <a16:creationId xmlns:a16="http://schemas.microsoft.com/office/drawing/2014/main" id="{0C1C26A6-6D39-AA4C-91F2-A6B15313B4DF}"/>
              </a:ext>
            </a:extLst>
          </p:cNvPr>
          <p:cNvPicPr>
            <a:picLocks noChangeAspect="1"/>
          </p:cNvPicPr>
          <p:nvPr userDrawn="1"/>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b="24347"/>
          <a:stretch/>
        </p:blipFill>
        <p:spPr>
          <a:xfrm>
            <a:off x="1373852" y="3224268"/>
            <a:ext cx="948727" cy="717739"/>
          </a:xfrm>
          <a:prstGeom prst="rect">
            <a:avLst/>
          </a:prstGeom>
        </p:spPr>
      </p:pic>
      <p:sp>
        <p:nvSpPr>
          <p:cNvPr id="22" name="Content Placeholder 3"/>
          <p:cNvSpPr>
            <a:spLocks noGrp="1"/>
          </p:cNvSpPr>
          <p:nvPr>
            <p:ph sz="quarter" idx="15"/>
          </p:nvPr>
        </p:nvSpPr>
        <p:spPr>
          <a:xfrm>
            <a:off x="2286000" y="3429000"/>
            <a:ext cx="1292225" cy="685800"/>
          </a:xfrm>
        </p:spPr>
        <p:txBody>
          <a:bodyPr>
            <a:noAutofit/>
          </a:bodyPr>
          <a:lstStyle>
            <a:lvl1pPr marL="0" indent="0">
              <a:buNone/>
              <a:defRPr sz="2400" b="1"/>
            </a:lvl1pPr>
          </a:lstStyle>
          <a:p>
            <a:pPr lvl="0"/>
            <a:r>
              <a:rPr lang="en-US"/>
              <a:t>Edit Master</a:t>
            </a:r>
          </a:p>
        </p:txBody>
      </p:sp>
      <p:grpSp>
        <p:nvGrpSpPr>
          <p:cNvPr id="40" name="Group 3" descr="&quot; &quot;"/>
          <p:cNvGrpSpPr/>
          <p:nvPr userDrawn="1"/>
        </p:nvGrpSpPr>
        <p:grpSpPr>
          <a:xfrm>
            <a:off x="3782988" y="3481001"/>
            <a:ext cx="672206" cy="309317"/>
            <a:chOff x="3782988" y="3481001"/>
            <a:chExt cx="672206" cy="309317"/>
          </a:xfrm>
        </p:grpSpPr>
        <p:sp>
          <p:nvSpPr>
            <p:cNvPr id="24" name="Right Arrow 3" descr="&quot; &quot;">
              <a:extLst>
                <a:ext uri="{FF2B5EF4-FFF2-40B4-BE49-F238E27FC236}">
                  <a16:creationId xmlns:a16="http://schemas.microsoft.com/office/drawing/2014/main" id="{1913B0D4-773F-E345-9779-302C302A9DB4}"/>
                </a:ext>
              </a:extLst>
            </p:cNvPr>
            <p:cNvSpPr/>
            <p:nvPr userDrawn="1"/>
          </p:nvSpPr>
          <p:spPr>
            <a:xfrm>
              <a:off x="3782988" y="3481001"/>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3" descr="&quot; &quot;">
              <a:extLst>
                <a:ext uri="{FF2B5EF4-FFF2-40B4-BE49-F238E27FC236}">
                  <a16:creationId xmlns:a16="http://schemas.microsoft.com/office/drawing/2014/main" id="{E0C063F0-B581-43F0-B7A2-53C3ECA9772F}"/>
                </a:ext>
                <a:ext uri="{C183D7F6-B498-43B3-948B-1728B52AA6E4}">
                  <adec:decorative xmlns:adec="http://schemas.microsoft.com/office/drawing/2017/decorative" val="1"/>
                </a:ext>
              </a:extLst>
            </p:cNvPr>
            <p:cNvCxnSpPr/>
            <p:nvPr userDrawn="1"/>
          </p:nvCxnSpPr>
          <p:spPr>
            <a:xfrm>
              <a:off x="3796826" y="3619035"/>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25" name="Text Placeholder 3"/>
          <p:cNvSpPr>
            <a:spLocks noGrp="1"/>
          </p:cNvSpPr>
          <p:nvPr>
            <p:ph type="body" sz="quarter" idx="20"/>
          </p:nvPr>
        </p:nvSpPr>
        <p:spPr>
          <a:xfrm>
            <a:off x="4574301" y="329882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26" name="TextBox 4" descr="&quot; &quot;">
            <a:extLst>
              <a:ext uri="{FF2B5EF4-FFF2-40B4-BE49-F238E27FC236}">
                <a16:creationId xmlns:a16="http://schemas.microsoft.com/office/drawing/2014/main" id="{85EF0527-BE10-49F7-A277-F3642E27FCAF}"/>
              </a:ext>
              <a:ext uri="{C183D7F6-B498-43B3-948B-1728B52AA6E4}">
                <adec:decorative xmlns:adec="http://schemas.microsoft.com/office/drawing/2017/decorative" val="1"/>
              </a:ext>
            </a:extLst>
          </p:cNvPr>
          <p:cNvSpPr txBox="1"/>
          <p:nvPr userDrawn="1"/>
        </p:nvSpPr>
        <p:spPr>
          <a:xfrm>
            <a:off x="1358447" y="4215384"/>
            <a:ext cx="9454896" cy="685800"/>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7" name="Picture 4" descr="&quot; &quot;">
            <a:extLst>
              <a:ext uri="{FF2B5EF4-FFF2-40B4-BE49-F238E27FC236}">
                <a16:creationId xmlns:a16="http://schemas.microsoft.com/office/drawing/2014/main" id="{C09885F3-74CC-4C4E-9968-3750ABA8418C}"/>
              </a:ext>
            </a:extLst>
          </p:cNvPr>
          <p:cNvPicPr>
            <a:picLocks noChangeAspect="1"/>
          </p:cNvPicPr>
          <p:nvPr userDrawn="1"/>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b="15556"/>
          <a:stretch/>
        </p:blipFill>
        <p:spPr>
          <a:xfrm>
            <a:off x="1459821" y="4218554"/>
            <a:ext cx="779503" cy="658246"/>
          </a:xfrm>
          <a:prstGeom prst="rect">
            <a:avLst/>
          </a:prstGeom>
        </p:spPr>
      </p:pic>
      <p:sp>
        <p:nvSpPr>
          <p:cNvPr id="28" name="Content Placeholder 4"/>
          <p:cNvSpPr>
            <a:spLocks noGrp="1"/>
          </p:cNvSpPr>
          <p:nvPr>
            <p:ph sz="quarter" idx="16"/>
          </p:nvPr>
        </p:nvSpPr>
        <p:spPr>
          <a:xfrm>
            <a:off x="2286000" y="4343400"/>
            <a:ext cx="1292225" cy="685800"/>
          </a:xfrm>
        </p:spPr>
        <p:txBody>
          <a:bodyPr>
            <a:noAutofit/>
          </a:bodyPr>
          <a:lstStyle>
            <a:lvl1pPr marL="0" indent="0">
              <a:buNone/>
              <a:defRPr sz="2400" b="1"/>
            </a:lvl1pPr>
          </a:lstStyle>
          <a:p>
            <a:pPr lvl="0"/>
            <a:r>
              <a:rPr lang="en-US"/>
              <a:t>Edit Master</a:t>
            </a:r>
          </a:p>
        </p:txBody>
      </p:sp>
      <p:grpSp>
        <p:nvGrpSpPr>
          <p:cNvPr id="41" name="Group 4" descr="&quot; &quot;"/>
          <p:cNvGrpSpPr/>
          <p:nvPr userDrawn="1"/>
        </p:nvGrpSpPr>
        <p:grpSpPr>
          <a:xfrm>
            <a:off x="3780692" y="4398460"/>
            <a:ext cx="674502" cy="309317"/>
            <a:chOff x="3780692" y="4398460"/>
            <a:chExt cx="674502" cy="309317"/>
          </a:xfrm>
        </p:grpSpPr>
        <p:sp>
          <p:nvSpPr>
            <p:cNvPr id="30" name="Right Arrow 4" descr="&quot; &quot;">
              <a:extLst>
                <a:ext uri="{FF2B5EF4-FFF2-40B4-BE49-F238E27FC236}">
                  <a16:creationId xmlns:a16="http://schemas.microsoft.com/office/drawing/2014/main" id="{CB4042CC-3526-E345-A0B0-EC60879BC64D}"/>
                </a:ext>
              </a:extLst>
            </p:cNvPr>
            <p:cNvSpPr/>
            <p:nvPr userDrawn="1"/>
          </p:nvSpPr>
          <p:spPr>
            <a:xfrm>
              <a:off x="3780692" y="4398460"/>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4" descr="&quot; &quot;">
              <a:extLst>
                <a:ext uri="{FF2B5EF4-FFF2-40B4-BE49-F238E27FC236}">
                  <a16:creationId xmlns:a16="http://schemas.microsoft.com/office/drawing/2014/main" id="{8CF7B626-BFAE-4657-80B6-D8FBC78B5CEC}"/>
                </a:ext>
                <a:ext uri="{C183D7F6-B498-43B3-948B-1728B52AA6E4}">
                  <adec:decorative xmlns:adec="http://schemas.microsoft.com/office/drawing/2017/decorative" val="1"/>
                </a:ext>
              </a:extLst>
            </p:cNvPr>
            <p:cNvCxnSpPr/>
            <p:nvPr userDrawn="1"/>
          </p:nvCxnSpPr>
          <p:spPr>
            <a:xfrm>
              <a:off x="3796826" y="4541806"/>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1" name="Text Placeholder 4"/>
          <p:cNvSpPr>
            <a:spLocks noGrp="1"/>
          </p:cNvSpPr>
          <p:nvPr>
            <p:ph type="body" sz="quarter" idx="21"/>
          </p:nvPr>
        </p:nvSpPr>
        <p:spPr>
          <a:xfrm>
            <a:off x="4574301" y="421538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32" name="TextBox 5" descr="&quot; &quot;">
            <a:extLst>
              <a:ext uri="{FF2B5EF4-FFF2-40B4-BE49-F238E27FC236}">
                <a16:creationId xmlns:a16="http://schemas.microsoft.com/office/drawing/2014/main" id="{43532CC2-D793-46EC-B5F4-56F124E6A3EC}"/>
              </a:ext>
              <a:ext uri="{C183D7F6-B498-43B3-948B-1728B52AA6E4}">
                <adec:decorative xmlns:adec="http://schemas.microsoft.com/office/drawing/2017/decorative" val="1"/>
              </a:ext>
            </a:extLst>
          </p:cNvPr>
          <p:cNvSpPr txBox="1"/>
          <p:nvPr userDrawn="1"/>
        </p:nvSpPr>
        <p:spPr>
          <a:xfrm>
            <a:off x="1358450" y="5129784"/>
            <a:ext cx="9451425" cy="687111"/>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 name="Picture 5" descr="&quot; &quot;">
            <a:extLst>
              <a:ext uri="{FF2B5EF4-FFF2-40B4-BE49-F238E27FC236}">
                <a16:creationId xmlns:a16="http://schemas.microsoft.com/office/drawing/2014/main" id="{42EEB4FA-EC18-374F-8CE6-BB5F8A87DB85}"/>
              </a:ext>
            </a:extLst>
          </p:cNvPr>
          <p:cNvPicPr>
            <a:picLocks noChangeAspect="1"/>
          </p:cNvPicPr>
          <p:nvPr userDrawn="1"/>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b="15035"/>
          <a:stretch/>
        </p:blipFill>
        <p:spPr>
          <a:xfrm>
            <a:off x="1469629" y="5149334"/>
            <a:ext cx="727859" cy="618420"/>
          </a:xfrm>
          <a:prstGeom prst="rect">
            <a:avLst/>
          </a:prstGeom>
        </p:spPr>
      </p:pic>
      <p:sp>
        <p:nvSpPr>
          <p:cNvPr id="34" name="Content Placeholder 5"/>
          <p:cNvSpPr>
            <a:spLocks noGrp="1"/>
          </p:cNvSpPr>
          <p:nvPr>
            <p:ph sz="quarter" idx="17"/>
          </p:nvPr>
        </p:nvSpPr>
        <p:spPr>
          <a:xfrm>
            <a:off x="2286000" y="5257800"/>
            <a:ext cx="1292225" cy="685800"/>
          </a:xfrm>
        </p:spPr>
        <p:txBody>
          <a:bodyPr>
            <a:noAutofit/>
          </a:bodyPr>
          <a:lstStyle>
            <a:lvl1pPr marL="0" indent="0">
              <a:buNone/>
              <a:defRPr sz="2400" b="1"/>
            </a:lvl1pPr>
          </a:lstStyle>
          <a:p>
            <a:pPr lvl="0"/>
            <a:r>
              <a:rPr lang="en-US"/>
              <a:t>Edit Master</a:t>
            </a:r>
          </a:p>
        </p:txBody>
      </p:sp>
      <p:grpSp>
        <p:nvGrpSpPr>
          <p:cNvPr id="42" name="Group 5"/>
          <p:cNvGrpSpPr/>
          <p:nvPr userDrawn="1"/>
        </p:nvGrpSpPr>
        <p:grpSpPr>
          <a:xfrm>
            <a:off x="3781860" y="5329483"/>
            <a:ext cx="674502" cy="309317"/>
            <a:chOff x="3781860" y="5329483"/>
            <a:chExt cx="674502" cy="309317"/>
          </a:xfrm>
        </p:grpSpPr>
        <p:sp>
          <p:nvSpPr>
            <p:cNvPr id="36" name="Right Arrow 5" descr="&quot; &quot;">
              <a:extLst>
                <a:ext uri="{FF2B5EF4-FFF2-40B4-BE49-F238E27FC236}">
                  <a16:creationId xmlns:a16="http://schemas.microsoft.com/office/drawing/2014/main" id="{8345FEEA-C542-9B4E-AEF3-3D5CEF9197FC}"/>
                </a:ext>
              </a:extLst>
            </p:cNvPr>
            <p:cNvSpPr/>
            <p:nvPr userDrawn="1"/>
          </p:nvSpPr>
          <p:spPr>
            <a:xfrm>
              <a:off x="3781860" y="5329483"/>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5" descr="&quot; &quot;">
              <a:extLst>
                <a:ext uri="{FF2B5EF4-FFF2-40B4-BE49-F238E27FC236}">
                  <a16:creationId xmlns:a16="http://schemas.microsoft.com/office/drawing/2014/main" id="{F06050F9-7E34-4E90-85F1-ADA3F727F5BF}"/>
                </a:ext>
                <a:ext uri="{C183D7F6-B498-43B3-948B-1728B52AA6E4}">
                  <adec:decorative xmlns:adec="http://schemas.microsoft.com/office/drawing/2017/decorative" val="1"/>
                </a:ext>
              </a:extLst>
            </p:cNvPr>
            <p:cNvCxnSpPr/>
            <p:nvPr userDrawn="1"/>
          </p:nvCxnSpPr>
          <p:spPr>
            <a:xfrm>
              <a:off x="3797994" y="5463258"/>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7" name="Text Placeholder 5"/>
          <p:cNvSpPr>
            <a:spLocks noGrp="1"/>
          </p:cNvSpPr>
          <p:nvPr>
            <p:ph type="body" sz="quarter" idx="22"/>
          </p:nvPr>
        </p:nvSpPr>
        <p:spPr>
          <a:xfrm>
            <a:off x="4574301" y="512978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6" name="Slide Number Placeholder 4"/>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7327454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n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idx="1"/>
          </p:nvPr>
        </p:nvSpPr>
        <p:spPr>
          <a:xfrm>
            <a:off x="838200" y="144780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3"/>
          </p:nvPr>
        </p:nvSpPr>
        <p:spPr>
          <a:xfrm>
            <a:off x="841248" y="6016752"/>
            <a:ext cx="9528048" cy="548640"/>
          </a:xfrm>
        </p:spPr>
        <p:txBody>
          <a:bodyPr>
            <a:normAutofit/>
          </a:bodyPr>
          <a:lstStyle>
            <a:lvl1pPr marL="0" indent="0">
              <a:spcBef>
                <a:spcPts val="0"/>
              </a:spcBef>
              <a:buNone/>
              <a:defRPr sz="1400"/>
            </a:lvl1pPr>
          </a:lstStyle>
          <a:p>
            <a:pPr lvl="0"/>
            <a:endParaRPr lang="en-US"/>
          </a:p>
        </p:txBody>
      </p:sp>
      <p:sp>
        <p:nvSpPr>
          <p:cNvPr id="6" name="Slide Number Placeholder 5"/>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42607431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Wid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8" name="Content Placeholder 3"/>
          <p:cNvSpPr>
            <a:spLocks noGrp="1"/>
          </p:cNvSpPr>
          <p:nvPr>
            <p:ph sz="quarter" idx="14"/>
          </p:nvPr>
        </p:nvSpPr>
        <p:spPr>
          <a:xfrm>
            <a:off x="838200" y="1115568"/>
            <a:ext cx="10515600" cy="68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idx="1"/>
          </p:nvPr>
        </p:nvSpPr>
        <p:spPr>
          <a:xfrm>
            <a:off x="838200" y="1828800"/>
            <a:ext cx="10515600" cy="397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5"/>
          <p:cNvSpPr>
            <a:spLocks noGrp="1"/>
          </p:cNvSpPr>
          <p:nvPr>
            <p:ph type="body" sz="quarter" idx="13"/>
          </p:nvPr>
        </p:nvSpPr>
        <p:spPr>
          <a:xfrm>
            <a:off x="841248" y="6016752"/>
            <a:ext cx="9528048" cy="548640"/>
          </a:xfrm>
        </p:spPr>
        <p:txBody>
          <a:bodyPr>
            <a:normAutofit/>
          </a:bodyPr>
          <a:lstStyle>
            <a:lvl1pPr marL="0" indent="0">
              <a:spcBef>
                <a:spcPts val="0"/>
              </a:spcBef>
              <a:buNone/>
              <a:defRPr sz="1400"/>
            </a:lvl1pPr>
          </a:lstStyle>
          <a:p>
            <a:pPr lvl="0"/>
            <a:endParaRPr lang="en-US"/>
          </a:p>
        </p:txBody>
      </p:sp>
      <p:sp>
        <p:nvSpPr>
          <p:cNvPr id="6" name="Slide Number Placeholder 6"/>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42533400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6172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40679583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6172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3"/>
          </p:nvPr>
        </p:nvSpPr>
        <p:spPr>
          <a:xfrm>
            <a:off x="841248" y="6016752"/>
            <a:ext cx="9528048" cy="548640"/>
          </a:xfrm>
        </p:spPr>
        <p:txBody>
          <a:bodyPr>
            <a:noAutofit/>
          </a:bodyPr>
          <a:lstStyle>
            <a:lvl1pPr marL="0" indent="0">
              <a:spcBef>
                <a:spcPts val="0"/>
              </a:spcBef>
              <a:buNone/>
              <a:defRPr sz="1400"/>
            </a:lvl1pPr>
            <a:lvl2pPr marL="457200" indent="0">
              <a:spcBef>
                <a:spcPts val="0"/>
              </a:spcBef>
              <a:buNone/>
              <a:defRPr sz="1400"/>
            </a:lvl2pPr>
            <a:lvl3pPr marL="914400" indent="0">
              <a:spcBef>
                <a:spcPts val="0"/>
              </a:spcBef>
              <a:buNone/>
              <a:defRPr sz="1400"/>
            </a:lvl3pPr>
            <a:lvl4pPr marL="1371600" indent="0">
              <a:spcBef>
                <a:spcPts val="0"/>
              </a:spcBef>
              <a:buNone/>
              <a:defRPr sz="1400"/>
            </a:lvl4pPr>
            <a:lvl5pPr marL="1828800" indent="0">
              <a:spcBef>
                <a:spcPts val="0"/>
              </a:spcBef>
              <a:buNone/>
              <a:defRPr sz="1400"/>
            </a:lvl5pPr>
          </a:lstStyle>
          <a:p>
            <a:pPr lvl="0"/>
            <a:endParaRPr lang="en-US"/>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6227053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Wid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10515600" cy="32552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838200" y="4700016"/>
            <a:ext cx="10515600" cy="1225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08150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idx="1"/>
          </p:nvPr>
        </p:nvSpPr>
        <p:spPr>
          <a:xfrm>
            <a:off x="838200" y="144780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4"/>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7963935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and One Content 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3"/>
          </p:nvPr>
        </p:nvSpPr>
        <p:spPr>
          <a:xfrm>
            <a:off x="6172200" y="1444752"/>
            <a:ext cx="5184648" cy="5486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6172200" y="2133600"/>
            <a:ext cx="5181600" cy="3662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3865073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wo Content One Content 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3"/>
          </p:nvPr>
        </p:nvSpPr>
        <p:spPr>
          <a:xfrm>
            <a:off x="6172200" y="1444752"/>
            <a:ext cx="5184648" cy="5486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6172200" y="2133600"/>
            <a:ext cx="5181600" cy="3662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5190847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Titled Content Three Pictures">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726948" y="1252537"/>
            <a:ext cx="4572000" cy="45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a"/>
          <p:cNvSpPr>
            <a:spLocks noGrp="1"/>
          </p:cNvSpPr>
          <p:nvPr>
            <p:ph sz="quarter" idx="17"/>
          </p:nvPr>
        </p:nvSpPr>
        <p:spPr>
          <a:xfrm>
            <a:off x="841248" y="1895474"/>
            <a:ext cx="4343400" cy="4352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3"/>
          </p:nvPr>
        </p:nvSpPr>
        <p:spPr>
          <a:xfrm>
            <a:off x="6705600" y="1262428"/>
            <a:ext cx="4572000" cy="457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a"/>
          <p:cNvSpPr>
            <a:spLocks noGrp="1"/>
          </p:cNvSpPr>
          <p:nvPr>
            <p:ph sz="half" idx="2"/>
          </p:nvPr>
        </p:nvSpPr>
        <p:spPr>
          <a:xfrm>
            <a:off x="7616952" y="1895854"/>
            <a:ext cx="3660648" cy="3951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4b.1" descr="&quot; &quot;"/>
          <p:cNvSpPr>
            <a:spLocks noGrp="1"/>
          </p:cNvSpPr>
          <p:nvPr>
            <p:ph type="pic" sz="quarter" idx="14"/>
          </p:nvPr>
        </p:nvSpPr>
        <p:spPr>
          <a:xfrm>
            <a:off x="6705600" y="2157984"/>
            <a:ext cx="685800" cy="685800"/>
          </a:xfrm>
        </p:spPr>
        <p:txBody>
          <a:bodyPr/>
          <a:lstStyle/>
          <a:p>
            <a:endParaRPr lang="en-US"/>
          </a:p>
        </p:txBody>
      </p:sp>
      <p:sp>
        <p:nvSpPr>
          <p:cNvPr id="11" name="Picture Placeholder 4b.2" descr="&quot; &quot;"/>
          <p:cNvSpPr>
            <a:spLocks noGrp="1"/>
          </p:cNvSpPr>
          <p:nvPr>
            <p:ph type="pic" sz="quarter" idx="15"/>
          </p:nvPr>
        </p:nvSpPr>
        <p:spPr>
          <a:xfrm>
            <a:off x="6705600" y="3364992"/>
            <a:ext cx="685800" cy="685800"/>
          </a:xfrm>
        </p:spPr>
        <p:txBody>
          <a:bodyPr/>
          <a:lstStyle/>
          <a:p>
            <a:endParaRPr lang="en-US"/>
          </a:p>
        </p:txBody>
      </p:sp>
      <p:sp>
        <p:nvSpPr>
          <p:cNvPr id="12" name="Picture Placeholder 4b.3" descr="&quot; &quot;"/>
          <p:cNvSpPr>
            <a:spLocks noGrp="1"/>
          </p:cNvSpPr>
          <p:nvPr>
            <p:ph type="pic" sz="quarter" idx="16"/>
          </p:nvPr>
        </p:nvSpPr>
        <p:spPr>
          <a:xfrm>
            <a:off x="6720254" y="4572000"/>
            <a:ext cx="685800" cy="685800"/>
          </a:xfrm>
        </p:spPr>
        <p:txBody>
          <a:bodyPr/>
          <a:lstStyle/>
          <a:p>
            <a:endParaRPr lang="en-US"/>
          </a:p>
        </p:txBody>
      </p:sp>
      <p:sp>
        <p:nvSpPr>
          <p:cNvPr id="7"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4149546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2746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6172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3"/>
          </p:nvPr>
        </p:nvSpPr>
        <p:spPr>
          <a:xfrm>
            <a:off x="841248" y="4350748"/>
            <a:ext cx="5184648" cy="21396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41086566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ree Wid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179576"/>
            <a:ext cx="105156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228600" y="3118103"/>
            <a:ext cx="11704320" cy="25968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3"/>
          </p:nvPr>
        </p:nvSpPr>
        <p:spPr>
          <a:xfrm>
            <a:off x="3959352" y="5212080"/>
            <a:ext cx="4645152" cy="10149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589847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re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432816" y="1444752"/>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4331208" y="1444752"/>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3"/>
          </p:nvPr>
        </p:nvSpPr>
        <p:spPr>
          <a:xfrm>
            <a:off x="8229600" y="1444752"/>
            <a:ext cx="3529584"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925260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ix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18288" y="1444752"/>
            <a:ext cx="19659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half" idx="15"/>
          </p:nvPr>
        </p:nvSpPr>
        <p:spPr>
          <a:xfrm>
            <a:off x="2057400" y="1444752"/>
            <a:ext cx="19659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4096512" y="1444752"/>
            <a:ext cx="19659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6"/>
          <p:cNvSpPr>
            <a:spLocks noGrp="1"/>
          </p:cNvSpPr>
          <p:nvPr>
            <p:ph sz="half" idx="16"/>
          </p:nvPr>
        </p:nvSpPr>
        <p:spPr>
          <a:xfrm>
            <a:off x="6135624" y="1444752"/>
            <a:ext cx="19659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7"/>
          <p:cNvSpPr>
            <a:spLocks noGrp="1"/>
          </p:cNvSpPr>
          <p:nvPr>
            <p:ph sz="quarter" idx="13"/>
          </p:nvPr>
        </p:nvSpPr>
        <p:spPr>
          <a:xfrm>
            <a:off x="8174736" y="1444752"/>
            <a:ext cx="1965960"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8"/>
          <p:cNvSpPr>
            <a:spLocks noGrp="1"/>
          </p:cNvSpPr>
          <p:nvPr>
            <p:ph sz="quarter" idx="17"/>
          </p:nvPr>
        </p:nvSpPr>
        <p:spPr>
          <a:xfrm>
            <a:off x="10213848" y="1444752"/>
            <a:ext cx="1965960"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9"/>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a:p>
        </p:txBody>
      </p:sp>
      <p:sp>
        <p:nvSpPr>
          <p:cNvPr id="7" name="Slide Number Placeholder 10"/>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194596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agline Three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a:spLocks noGrp="1"/>
          </p:cNvSpPr>
          <p:nvPr>
            <p:ph sz="quarter" idx="15"/>
          </p:nvPr>
        </p:nvSpPr>
        <p:spPr>
          <a:xfrm>
            <a:off x="841248" y="1066800"/>
            <a:ext cx="10515600" cy="457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sz="half" idx="1"/>
          </p:nvPr>
        </p:nvSpPr>
        <p:spPr>
          <a:xfrm>
            <a:off x="432816" y="1524000"/>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4331208" y="1524000"/>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6"/>
          <p:cNvSpPr>
            <a:spLocks noGrp="1"/>
          </p:cNvSpPr>
          <p:nvPr>
            <p:ph sz="quarter" idx="13"/>
          </p:nvPr>
        </p:nvSpPr>
        <p:spPr>
          <a:xfrm>
            <a:off x="8229600" y="1524000"/>
            <a:ext cx="3529584"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a:p>
        </p:txBody>
      </p:sp>
      <p:sp>
        <p:nvSpPr>
          <p:cNvPr id="7" name="Slide Number Placeholder 8"/>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7148919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hart Blue Source 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41248" y="1371600"/>
            <a:ext cx="7607808" cy="44439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8796528" y="1371600"/>
            <a:ext cx="3026664" cy="4443984"/>
          </a:xfrm>
          <a:pattFill prst="pct25">
            <a:fgClr>
              <a:srgbClr val="CCDDF1"/>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3"/>
          </p:nvPr>
        </p:nvSpPr>
        <p:spPr>
          <a:xfrm>
            <a:off x="841248" y="6016752"/>
            <a:ext cx="9528048" cy="548640"/>
          </a:xfrm>
        </p:spPr>
        <p:txBody>
          <a:bodyPr>
            <a:noAutofit/>
          </a:bodyPr>
          <a:lstStyle>
            <a:lvl1pPr marL="0" indent="0">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endParaRPr lang="en-US"/>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2287090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icture Banner Blue 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11" name="Picture Placeholder 3"/>
          <p:cNvSpPr>
            <a:spLocks noGrp="1" noChangeAspect="1"/>
          </p:cNvSpPr>
          <p:nvPr>
            <p:ph type="pic" sz="quarter" idx="14"/>
          </p:nvPr>
        </p:nvSpPr>
        <p:spPr>
          <a:xfrm>
            <a:off x="838200" y="1133856"/>
            <a:ext cx="1033272" cy="1033272"/>
          </a:xfrm>
        </p:spPr>
        <p:txBody>
          <a:bodyPr/>
          <a:lstStyle/>
          <a:p>
            <a:endParaRPr lang="en-US"/>
          </a:p>
        </p:txBody>
      </p:sp>
      <p:sp>
        <p:nvSpPr>
          <p:cNvPr id="6" name="Content Placeholder 3"/>
          <p:cNvSpPr>
            <a:spLocks noGrp="1"/>
          </p:cNvSpPr>
          <p:nvPr>
            <p:ph sz="quarter" idx="13"/>
          </p:nvPr>
        </p:nvSpPr>
        <p:spPr>
          <a:xfrm>
            <a:off x="1981200" y="1115568"/>
            <a:ext cx="9375648" cy="10698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sz="half" idx="1"/>
          </p:nvPr>
        </p:nvSpPr>
        <p:spPr>
          <a:xfrm>
            <a:off x="838200" y="2334768"/>
            <a:ext cx="439216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5376672" y="2334769"/>
            <a:ext cx="6812280" cy="3037060"/>
          </a:xfrm>
          <a:pattFill prst="pct25">
            <a:fgClr>
              <a:srgbClr val="CCDDF1"/>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6"/>
          <p:cNvSpPr>
            <a:spLocks noGrp="1"/>
          </p:cNvSpPr>
          <p:nvPr>
            <p:ph sz="quarter" idx="15"/>
          </p:nvPr>
        </p:nvSpPr>
        <p:spPr>
          <a:xfrm>
            <a:off x="5376863" y="5521182"/>
            <a:ext cx="4986337" cy="7272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072143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RSA Goals">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8" name="TextBox 1" descr="&quot; &quot;">
            <a:extLst>
              <a:ext uri="{FF2B5EF4-FFF2-40B4-BE49-F238E27FC236}">
                <a16:creationId xmlns:a16="http://schemas.microsoft.com/office/drawing/2014/main" id="{C6402E67-A38A-48B6-9551-9DFB20412E28}"/>
              </a:ext>
              <a:ext uri="{C183D7F6-B498-43B3-948B-1728B52AA6E4}">
                <adec:decorative xmlns:adec="http://schemas.microsoft.com/office/drawing/2017/decorative" val="1"/>
              </a:ext>
            </a:extLst>
          </p:cNvPr>
          <p:cNvSpPr txBox="1"/>
          <p:nvPr userDrawn="1"/>
        </p:nvSpPr>
        <p:spPr>
          <a:xfrm>
            <a:off x="1358449" y="1470674"/>
            <a:ext cx="9454896" cy="685800"/>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1" descr="&quot; &quot;">
            <a:extLst>
              <a:ext uri="{FF2B5EF4-FFF2-40B4-BE49-F238E27FC236}">
                <a16:creationId xmlns:a16="http://schemas.microsoft.com/office/drawing/2014/main" id="{D867B8F6-DAA1-714D-9DDF-440B2E7C4985}"/>
              </a:ext>
            </a:extLst>
          </p:cNvPr>
          <p:cNvPicPr>
            <a:picLocks noChangeAspect="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4957" b="14540"/>
          <a:stretch/>
        </p:blipFill>
        <p:spPr>
          <a:xfrm>
            <a:off x="1504437" y="1535598"/>
            <a:ext cx="665743" cy="598621"/>
          </a:xfrm>
          <a:prstGeom prst="rect">
            <a:avLst/>
          </a:prstGeom>
        </p:spPr>
      </p:pic>
      <p:sp>
        <p:nvSpPr>
          <p:cNvPr id="10" name="Content Placeholder 1"/>
          <p:cNvSpPr>
            <a:spLocks noGrp="1"/>
          </p:cNvSpPr>
          <p:nvPr>
            <p:ph sz="quarter" idx="13"/>
          </p:nvPr>
        </p:nvSpPr>
        <p:spPr>
          <a:xfrm>
            <a:off x="2281218" y="1600200"/>
            <a:ext cx="1292225" cy="685800"/>
          </a:xfrm>
        </p:spPr>
        <p:txBody>
          <a:bodyPr>
            <a:noAutofit/>
          </a:bodyPr>
          <a:lstStyle>
            <a:lvl1pPr marL="0" indent="0">
              <a:buNone/>
              <a:defRPr sz="2400" b="1"/>
            </a:lvl1pPr>
          </a:lstStyle>
          <a:p>
            <a:pPr lvl="0"/>
            <a:r>
              <a:rPr lang="en-US"/>
              <a:t>Edit Master</a:t>
            </a:r>
          </a:p>
        </p:txBody>
      </p:sp>
      <p:grpSp>
        <p:nvGrpSpPr>
          <p:cNvPr id="4" name="Group 1" descr="&quot; &quot;"/>
          <p:cNvGrpSpPr/>
          <p:nvPr userDrawn="1"/>
        </p:nvGrpSpPr>
        <p:grpSpPr>
          <a:xfrm>
            <a:off x="3782988" y="1672425"/>
            <a:ext cx="672206" cy="309317"/>
            <a:chOff x="3782988" y="1672425"/>
            <a:chExt cx="672206" cy="309317"/>
          </a:xfrm>
        </p:grpSpPr>
        <p:sp>
          <p:nvSpPr>
            <p:cNvPr id="12" name="Right Arrow 1" descr="&quot; &quot;">
              <a:extLst>
                <a:ext uri="{FF2B5EF4-FFF2-40B4-BE49-F238E27FC236}">
                  <a16:creationId xmlns:a16="http://schemas.microsoft.com/office/drawing/2014/main" id="{78375FE7-DB1C-E944-85D7-C0D27FB65F51}"/>
                </a:ext>
              </a:extLst>
            </p:cNvPr>
            <p:cNvSpPr/>
            <p:nvPr userDrawn="1"/>
          </p:nvSpPr>
          <p:spPr>
            <a:xfrm>
              <a:off x="3782988" y="1672425"/>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 descr="&quot; &quot;">
              <a:extLst>
                <a:ext uri="{FF2B5EF4-FFF2-40B4-BE49-F238E27FC236}">
                  <a16:creationId xmlns:a16="http://schemas.microsoft.com/office/drawing/2014/main" id="{E374D2A4-8AF2-4EF3-9230-FEA6CAF5C5AE}"/>
                </a:ext>
                <a:ext uri="{C183D7F6-B498-43B3-948B-1728B52AA6E4}">
                  <adec:decorative xmlns:adec="http://schemas.microsoft.com/office/drawing/2017/decorative" val="1"/>
                </a:ext>
              </a:extLst>
            </p:cNvPr>
            <p:cNvCxnSpPr/>
            <p:nvPr userDrawn="1"/>
          </p:nvCxnSpPr>
          <p:spPr>
            <a:xfrm>
              <a:off x="3796826" y="1801632"/>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3" name="Text Placeholder 1"/>
          <p:cNvSpPr>
            <a:spLocks noGrp="1"/>
          </p:cNvSpPr>
          <p:nvPr>
            <p:ph type="body" sz="quarter" idx="18"/>
          </p:nvPr>
        </p:nvSpPr>
        <p:spPr>
          <a:xfrm>
            <a:off x="4574301" y="147218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14" name="TextBox 2" descr="&quot; &quot;">
            <a:extLst>
              <a:ext uri="{FF2B5EF4-FFF2-40B4-BE49-F238E27FC236}">
                <a16:creationId xmlns:a16="http://schemas.microsoft.com/office/drawing/2014/main" id="{4B4CD2B3-0C35-4CA5-9C22-D20E1D1848AF}"/>
              </a:ext>
              <a:ext uri="{C183D7F6-B498-43B3-948B-1728B52AA6E4}">
                <adec:decorative xmlns:adec="http://schemas.microsoft.com/office/drawing/2017/decorative" val="1"/>
              </a:ext>
            </a:extLst>
          </p:cNvPr>
          <p:cNvSpPr txBox="1"/>
          <p:nvPr userDrawn="1"/>
        </p:nvSpPr>
        <p:spPr>
          <a:xfrm>
            <a:off x="1358447" y="2386584"/>
            <a:ext cx="9454896" cy="685800"/>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2" descr="&quot; &quot;">
            <a:extLst>
              <a:ext uri="{FF2B5EF4-FFF2-40B4-BE49-F238E27FC236}">
                <a16:creationId xmlns:a16="http://schemas.microsoft.com/office/drawing/2014/main" id="{251983AE-FDD8-D54B-895D-78E3810E9A3A}"/>
              </a:ext>
            </a:extLst>
          </p:cNvPr>
          <p:cNvPicPr>
            <a:picLocks noChangeAspect="1"/>
          </p:cNvPicPr>
          <p:nvPr userDrawn="1"/>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t="5027" b="16215"/>
          <a:stretch/>
        </p:blipFill>
        <p:spPr>
          <a:xfrm>
            <a:off x="1410302" y="2421393"/>
            <a:ext cx="848701" cy="668420"/>
          </a:xfrm>
          <a:prstGeom prst="rect">
            <a:avLst/>
          </a:prstGeom>
        </p:spPr>
      </p:pic>
      <p:sp>
        <p:nvSpPr>
          <p:cNvPr id="16" name="Content Placeholder 2"/>
          <p:cNvSpPr>
            <a:spLocks noGrp="1"/>
          </p:cNvSpPr>
          <p:nvPr>
            <p:ph sz="quarter" idx="14"/>
          </p:nvPr>
        </p:nvSpPr>
        <p:spPr>
          <a:xfrm>
            <a:off x="2286000" y="2514600"/>
            <a:ext cx="1292225" cy="685800"/>
          </a:xfrm>
        </p:spPr>
        <p:txBody>
          <a:bodyPr>
            <a:noAutofit/>
          </a:bodyPr>
          <a:lstStyle>
            <a:lvl1pPr marL="0" indent="0">
              <a:buNone/>
              <a:defRPr sz="2400" b="1"/>
            </a:lvl1pPr>
          </a:lstStyle>
          <a:p>
            <a:pPr lvl="0"/>
            <a:r>
              <a:rPr lang="en-US"/>
              <a:t>Edit Master</a:t>
            </a:r>
          </a:p>
        </p:txBody>
      </p:sp>
      <p:grpSp>
        <p:nvGrpSpPr>
          <p:cNvPr id="5" name="Group 2" descr="&quot; &quot;"/>
          <p:cNvGrpSpPr/>
          <p:nvPr userDrawn="1"/>
        </p:nvGrpSpPr>
        <p:grpSpPr>
          <a:xfrm>
            <a:off x="3781816" y="2580898"/>
            <a:ext cx="668737" cy="309317"/>
            <a:chOff x="3781816" y="2580898"/>
            <a:chExt cx="668737" cy="309317"/>
          </a:xfrm>
        </p:grpSpPr>
        <p:sp>
          <p:nvSpPr>
            <p:cNvPr id="18" name="Right Arrow 2" descr="&quot; &quot;">
              <a:extLst>
                <a:ext uri="{FF2B5EF4-FFF2-40B4-BE49-F238E27FC236}">
                  <a16:creationId xmlns:a16="http://schemas.microsoft.com/office/drawing/2014/main" id="{FB22A8FF-B6D6-EF48-957E-1C6C265C0E6A}"/>
                </a:ext>
              </a:extLst>
            </p:cNvPr>
            <p:cNvSpPr/>
            <p:nvPr userDrawn="1"/>
          </p:nvSpPr>
          <p:spPr>
            <a:xfrm>
              <a:off x="3781816" y="2580898"/>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2" descr="&quot; &quot;">
              <a:extLst>
                <a:ext uri="{FF2B5EF4-FFF2-40B4-BE49-F238E27FC236}">
                  <a16:creationId xmlns:a16="http://schemas.microsoft.com/office/drawing/2014/main" id="{06DDA596-35B1-4B19-8917-80773EB6EF20}"/>
                </a:ext>
                <a:ext uri="{C183D7F6-B498-43B3-948B-1728B52AA6E4}">
                  <adec:decorative xmlns:adec="http://schemas.microsoft.com/office/drawing/2017/decorative" val="1"/>
                </a:ext>
              </a:extLst>
            </p:cNvPr>
            <p:cNvCxnSpPr/>
            <p:nvPr userDrawn="1"/>
          </p:nvCxnSpPr>
          <p:spPr>
            <a:xfrm>
              <a:off x="3794760" y="2730619"/>
              <a:ext cx="65579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9" name="Text Placeholder 2"/>
          <p:cNvSpPr>
            <a:spLocks noGrp="1"/>
          </p:cNvSpPr>
          <p:nvPr>
            <p:ph type="body" sz="quarter" idx="19"/>
          </p:nvPr>
        </p:nvSpPr>
        <p:spPr>
          <a:xfrm>
            <a:off x="4574301" y="238658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20" name="TextBox 3" descr="&quot; &quot;">
            <a:extLst>
              <a:ext uri="{FF2B5EF4-FFF2-40B4-BE49-F238E27FC236}">
                <a16:creationId xmlns:a16="http://schemas.microsoft.com/office/drawing/2014/main" id="{60B3EAF8-E8EC-4858-8A8B-E56502F72082}"/>
              </a:ext>
              <a:ext uri="{C183D7F6-B498-43B3-948B-1728B52AA6E4}">
                <adec:decorative xmlns:adec="http://schemas.microsoft.com/office/drawing/2017/decorative" val="1"/>
              </a:ext>
            </a:extLst>
          </p:cNvPr>
          <p:cNvSpPr txBox="1"/>
          <p:nvPr userDrawn="1"/>
        </p:nvSpPr>
        <p:spPr>
          <a:xfrm>
            <a:off x="1358449" y="3300984"/>
            <a:ext cx="9451426" cy="685800"/>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icture 3" descr="&quot; &quot;">
            <a:extLst>
              <a:ext uri="{FF2B5EF4-FFF2-40B4-BE49-F238E27FC236}">
                <a16:creationId xmlns:a16="http://schemas.microsoft.com/office/drawing/2014/main" id="{0C1C26A6-6D39-AA4C-91F2-A6B15313B4DF}"/>
              </a:ext>
            </a:extLst>
          </p:cNvPr>
          <p:cNvPicPr>
            <a:picLocks noChangeAspect="1"/>
          </p:cNvPicPr>
          <p:nvPr userDrawn="1"/>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b="24347"/>
          <a:stretch/>
        </p:blipFill>
        <p:spPr>
          <a:xfrm>
            <a:off x="1373852" y="3224268"/>
            <a:ext cx="948727" cy="717739"/>
          </a:xfrm>
          <a:prstGeom prst="rect">
            <a:avLst/>
          </a:prstGeom>
        </p:spPr>
      </p:pic>
      <p:sp>
        <p:nvSpPr>
          <p:cNvPr id="22" name="Content Placeholder 3"/>
          <p:cNvSpPr>
            <a:spLocks noGrp="1"/>
          </p:cNvSpPr>
          <p:nvPr>
            <p:ph sz="quarter" idx="15"/>
          </p:nvPr>
        </p:nvSpPr>
        <p:spPr>
          <a:xfrm>
            <a:off x="2286000" y="3429000"/>
            <a:ext cx="1292225" cy="685800"/>
          </a:xfrm>
        </p:spPr>
        <p:txBody>
          <a:bodyPr>
            <a:noAutofit/>
          </a:bodyPr>
          <a:lstStyle>
            <a:lvl1pPr marL="0" indent="0">
              <a:buNone/>
              <a:defRPr sz="2400" b="1"/>
            </a:lvl1pPr>
          </a:lstStyle>
          <a:p>
            <a:pPr lvl="0"/>
            <a:r>
              <a:rPr lang="en-US"/>
              <a:t>Edit Master</a:t>
            </a:r>
          </a:p>
        </p:txBody>
      </p:sp>
      <p:grpSp>
        <p:nvGrpSpPr>
          <p:cNvPr id="40" name="Group 3" descr="&quot; &quot;"/>
          <p:cNvGrpSpPr/>
          <p:nvPr userDrawn="1"/>
        </p:nvGrpSpPr>
        <p:grpSpPr>
          <a:xfrm>
            <a:off x="3782988" y="3481001"/>
            <a:ext cx="672206" cy="309317"/>
            <a:chOff x="3782988" y="3481001"/>
            <a:chExt cx="672206" cy="309317"/>
          </a:xfrm>
        </p:grpSpPr>
        <p:sp>
          <p:nvSpPr>
            <p:cNvPr id="24" name="Right Arrow 3" descr="&quot; &quot;">
              <a:extLst>
                <a:ext uri="{FF2B5EF4-FFF2-40B4-BE49-F238E27FC236}">
                  <a16:creationId xmlns:a16="http://schemas.microsoft.com/office/drawing/2014/main" id="{1913B0D4-773F-E345-9779-302C302A9DB4}"/>
                </a:ext>
              </a:extLst>
            </p:cNvPr>
            <p:cNvSpPr/>
            <p:nvPr userDrawn="1"/>
          </p:nvSpPr>
          <p:spPr>
            <a:xfrm>
              <a:off x="3782988" y="3481001"/>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3" descr="&quot; &quot;">
              <a:extLst>
                <a:ext uri="{FF2B5EF4-FFF2-40B4-BE49-F238E27FC236}">
                  <a16:creationId xmlns:a16="http://schemas.microsoft.com/office/drawing/2014/main" id="{E0C063F0-B581-43F0-B7A2-53C3ECA9772F}"/>
                </a:ext>
                <a:ext uri="{C183D7F6-B498-43B3-948B-1728B52AA6E4}">
                  <adec:decorative xmlns:adec="http://schemas.microsoft.com/office/drawing/2017/decorative" val="1"/>
                </a:ext>
              </a:extLst>
            </p:cNvPr>
            <p:cNvCxnSpPr/>
            <p:nvPr userDrawn="1"/>
          </p:nvCxnSpPr>
          <p:spPr>
            <a:xfrm>
              <a:off x="3796826" y="3619035"/>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25" name="Text Placeholder 3"/>
          <p:cNvSpPr>
            <a:spLocks noGrp="1"/>
          </p:cNvSpPr>
          <p:nvPr>
            <p:ph type="body" sz="quarter" idx="20"/>
          </p:nvPr>
        </p:nvSpPr>
        <p:spPr>
          <a:xfrm>
            <a:off x="4574301" y="329882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26" name="TextBox 4" descr="&quot; &quot;">
            <a:extLst>
              <a:ext uri="{FF2B5EF4-FFF2-40B4-BE49-F238E27FC236}">
                <a16:creationId xmlns:a16="http://schemas.microsoft.com/office/drawing/2014/main" id="{85EF0527-BE10-49F7-A277-F3642E27FCAF}"/>
              </a:ext>
              <a:ext uri="{C183D7F6-B498-43B3-948B-1728B52AA6E4}">
                <adec:decorative xmlns:adec="http://schemas.microsoft.com/office/drawing/2017/decorative" val="1"/>
              </a:ext>
            </a:extLst>
          </p:cNvPr>
          <p:cNvSpPr txBox="1"/>
          <p:nvPr userDrawn="1"/>
        </p:nvSpPr>
        <p:spPr>
          <a:xfrm>
            <a:off x="1358447" y="4215384"/>
            <a:ext cx="9454896" cy="685800"/>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7" name="Picture 4" descr="&quot; &quot;">
            <a:extLst>
              <a:ext uri="{FF2B5EF4-FFF2-40B4-BE49-F238E27FC236}">
                <a16:creationId xmlns:a16="http://schemas.microsoft.com/office/drawing/2014/main" id="{C09885F3-74CC-4C4E-9968-3750ABA8418C}"/>
              </a:ext>
            </a:extLst>
          </p:cNvPr>
          <p:cNvPicPr>
            <a:picLocks noChangeAspect="1"/>
          </p:cNvPicPr>
          <p:nvPr userDrawn="1"/>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b="15556"/>
          <a:stretch/>
        </p:blipFill>
        <p:spPr>
          <a:xfrm>
            <a:off x="1459821" y="4218554"/>
            <a:ext cx="779503" cy="658246"/>
          </a:xfrm>
          <a:prstGeom prst="rect">
            <a:avLst/>
          </a:prstGeom>
        </p:spPr>
      </p:pic>
      <p:sp>
        <p:nvSpPr>
          <p:cNvPr id="28" name="Content Placeholder 4"/>
          <p:cNvSpPr>
            <a:spLocks noGrp="1"/>
          </p:cNvSpPr>
          <p:nvPr>
            <p:ph sz="quarter" idx="16"/>
          </p:nvPr>
        </p:nvSpPr>
        <p:spPr>
          <a:xfrm>
            <a:off x="2286000" y="4343400"/>
            <a:ext cx="1292225" cy="685800"/>
          </a:xfrm>
        </p:spPr>
        <p:txBody>
          <a:bodyPr>
            <a:noAutofit/>
          </a:bodyPr>
          <a:lstStyle>
            <a:lvl1pPr marL="0" indent="0">
              <a:buNone/>
              <a:defRPr sz="2400" b="1"/>
            </a:lvl1pPr>
          </a:lstStyle>
          <a:p>
            <a:pPr lvl="0"/>
            <a:r>
              <a:rPr lang="en-US"/>
              <a:t>Edit Master</a:t>
            </a:r>
          </a:p>
        </p:txBody>
      </p:sp>
      <p:grpSp>
        <p:nvGrpSpPr>
          <p:cNvPr id="41" name="Group 4" descr="&quot; &quot;"/>
          <p:cNvGrpSpPr/>
          <p:nvPr userDrawn="1"/>
        </p:nvGrpSpPr>
        <p:grpSpPr>
          <a:xfrm>
            <a:off x="3780692" y="4398460"/>
            <a:ext cx="674502" cy="309317"/>
            <a:chOff x="3780692" y="4398460"/>
            <a:chExt cx="674502" cy="309317"/>
          </a:xfrm>
        </p:grpSpPr>
        <p:sp>
          <p:nvSpPr>
            <p:cNvPr id="30" name="Right Arrow 4" descr="&quot; &quot;">
              <a:extLst>
                <a:ext uri="{FF2B5EF4-FFF2-40B4-BE49-F238E27FC236}">
                  <a16:creationId xmlns:a16="http://schemas.microsoft.com/office/drawing/2014/main" id="{CB4042CC-3526-E345-A0B0-EC60879BC64D}"/>
                </a:ext>
              </a:extLst>
            </p:cNvPr>
            <p:cNvSpPr/>
            <p:nvPr userDrawn="1"/>
          </p:nvSpPr>
          <p:spPr>
            <a:xfrm>
              <a:off x="3780692" y="4398460"/>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4" descr="&quot; &quot;">
              <a:extLst>
                <a:ext uri="{FF2B5EF4-FFF2-40B4-BE49-F238E27FC236}">
                  <a16:creationId xmlns:a16="http://schemas.microsoft.com/office/drawing/2014/main" id="{8CF7B626-BFAE-4657-80B6-D8FBC78B5CEC}"/>
                </a:ext>
                <a:ext uri="{C183D7F6-B498-43B3-948B-1728B52AA6E4}">
                  <adec:decorative xmlns:adec="http://schemas.microsoft.com/office/drawing/2017/decorative" val="1"/>
                </a:ext>
              </a:extLst>
            </p:cNvPr>
            <p:cNvCxnSpPr/>
            <p:nvPr userDrawn="1"/>
          </p:nvCxnSpPr>
          <p:spPr>
            <a:xfrm>
              <a:off x="3796826" y="4541806"/>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1" name="Text Placeholder 4"/>
          <p:cNvSpPr>
            <a:spLocks noGrp="1"/>
          </p:cNvSpPr>
          <p:nvPr>
            <p:ph type="body" sz="quarter" idx="21"/>
          </p:nvPr>
        </p:nvSpPr>
        <p:spPr>
          <a:xfrm>
            <a:off x="4574301" y="421538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32" name="TextBox 5" descr="&quot; &quot;">
            <a:extLst>
              <a:ext uri="{FF2B5EF4-FFF2-40B4-BE49-F238E27FC236}">
                <a16:creationId xmlns:a16="http://schemas.microsoft.com/office/drawing/2014/main" id="{43532CC2-D793-46EC-B5F4-56F124E6A3EC}"/>
              </a:ext>
              <a:ext uri="{C183D7F6-B498-43B3-948B-1728B52AA6E4}">
                <adec:decorative xmlns:adec="http://schemas.microsoft.com/office/drawing/2017/decorative" val="1"/>
              </a:ext>
            </a:extLst>
          </p:cNvPr>
          <p:cNvSpPr txBox="1"/>
          <p:nvPr userDrawn="1"/>
        </p:nvSpPr>
        <p:spPr>
          <a:xfrm>
            <a:off x="1358450" y="5129784"/>
            <a:ext cx="9451425" cy="687111"/>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 name="Picture 5" descr="&quot; &quot;">
            <a:extLst>
              <a:ext uri="{FF2B5EF4-FFF2-40B4-BE49-F238E27FC236}">
                <a16:creationId xmlns:a16="http://schemas.microsoft.com/office/drawing/2014/main" id="{42EEB4FA-EC18-374F-8CE6-BB5F8A87DB85}"/>
              </a:ext>
            </a:extLst>
          </p:cNvPr>
          <p:cNvPicPr>
            <a:picLocks noChangeAspect="1"/>
          </p:cNvPicPr>
          <p:nvPr userDrawn="1"/>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b="15035"/>
          <a:stretch/>
        </p:blipFill>
        <p:spPr>
          <a:xfrm>
            <a:off x="1469629" y="5149334"/>
            <a:ext cx="727859" cy="618420"/>
          </a:xfrm>
          <a:prstGeom prst="rect">
            <a:avLst/>
          </a:prstGeom>
        </p:spPr>
      </p:pic>
      <p:sp>
        <p:nvSpPr>
          <p:cNvPr id="34" name="Content Placeholder 5"/>
          <p:cNvSpPr>
            <a:spLocks noGrp="1"/>
          </p:cNvSpPr>
          <p:nvPr>
            <p:ph sz="quarter" idx="17"/>
          </p:nvPr>
        </p:nvSpPr>
        <p:spPr>
          <a:xfrm>
            <a:off x="2286000" y="5257800"/>
            <a:ext cx="1292225" cy="685800"/>
          </a:xfrm>
        </p:spPr>
        <p:txBody>
          <a:bodyPr>
            <a:noAutofit/>
          </a:bodyPr>
          <a:lstStyle>
            <a:lvl1pPr marL="0" indent="0">
              <a:buNone/>
              <a:defRPr sz="2400" b="1"/>
            </a:lvl1pPr>
          </a:lstStyle>
          <a:p>
            <a:pPr lvl="0"/>
            <a:r>
              <a:rPr lang="en-US"/>
              <a:t>Edit Master</a:t>
            </a:r>
          </a:p>
        </p:txBody>
      </p:sp>
      <p:grpSp>
        <p:nvGrpSpPr>
          <p:cNvPr id="42" name="Group 5"/>
          <p:cNvGrpSpPr/>
          <p:nvPr userDrawn="1"/>
        </p:nvGrpSpPr>
        <p:grpSpPr>
          <a:xfrm>
            <a:off x="3781860" y="5329483"/>
            <a:ext cx="674502" cy="309317"/>
            <a:chOff x="3781860" y="5329483"/>
            <a:chExt cx="674502" cy="309317"/>
          </a:xfrm>
        </p:grpSpPr>
        <p:sp>
          <p:nvSpPr>
            <p:cNvPr id="36" name="Right Arrow 5" descr="&quot; &quot;">
              <a:extLst>
                <a:ext uri="{FF2B5EF4-FFF2-40B4-BE49-F238E27FC236}">
                  <a16:creationId xmlns:a16="http://schemas.microsoft.com/office/drawing/2014/main" id="{8345FEEA-C542-9B4E-AEF3-3D5CEF9197FC}"/>
                </a:ext>
              </a:extLst>
            </p:cNvPr>
            <p:cNvSpPr/>
            <p:nvPr userDrawn="1"/>
          </p:nvSpPr>
          <p:spPr>
            <a:xfrm>
              <a:off x="3781860" y="5329483"/>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5" descr="&quot; &quot;">
              <a:extLst>
                <a:ext uri="{FF2B5EF4-FFF2-40B4-BE49-F238E27FC236}">
                  <a16:creationId xmlns:a16="http://schemas.microsoft.com/office/drawing/2014/main" id="{F06050F9-7E34-4E90-85F1-ADA3F727F5BF}"/>
                </a:ext>
                <a:ext uri="{C183D7F6-B498-43B3-948B-1728B52AA6E4}">
                  <adec:decorative xmlns:adec="http://schemas.microsoft.com/office/drawing/2017/decorative" val="1"/>
                </a:ext>
              </a:extLst>
            </p:cNvPr>
            <p:cNvCxnSpPr/>
            <p:nvPr userDrawn="1"/>
          </p:nvCxnSpPr>
          <p:spPr>
            <a:xfrm>
              <a:off x="3797994" y="5463258"/>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7" name="Text Placeholder 5"/>
          <p:cNvSpPr>
            <a:spLocks noGrp="1"/>
          </p:cNvSpPr>
          <p:nvPr>
            <p:ph type="body" sz="quarter" idx="22"/>
          </p:nvPr>
        </p:nvSpPr>
        <p:spPr>
          <a:xfrm>
            <a:off x="4574301" y="512978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6" name="Slide Number Placeholder 4"/>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4920006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ne Blue 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1652016" y="1307592"/>
            <a:ext cx="4901184" cy="3127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7434072" y="1344168"/>
            <a:ext cx="4343400" cy="4306824"/>
          </a:xfrm>
          <a:pattFill prst="pct25">
            <a:fgClr>
              <a:srgbClr val="CCDDF1"/>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3"/>
          </p:nvPr>
        </p:nvSpPr>
        <p:spPr>
          <a:xfrm>
            <a:off x="841248" y="4486656"/>
            <a:ext cx="6501384" cy="923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6"/>
          <p:cNvSpPr>
            <a:spLocks noGrp="1"/>
          </p:cNvSpPr>
          <p:nvPr>
            <p:ph sz="quarter" idx="15"/>
          </p:nvPr>
        </p:nvSpPr>
        <p:spPr>
          <a:xfrm>
            <a:off x="841248" y="5715000"/>
            <a:ext cx="9528048" cy="640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1386355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ne Blue Three Caption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6" name="Content Placeholder 3"/>
          <p:cNvSpPr>
            <a:spLocks noGrp="1"/>
          </p:cNvSpPr>
          <p:nvPr>
            <p:ph sz="quarter" idx="13"/>
          </p:nvPr>
        </p:nvSpPr>
        <p:spPr>
          <a:xfrm>
            <a:off x="841248" y="1298448"/>
            <a:ext cx="5705856" cy="10698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sz="half" idx="1"/>
          </p:nvPr>
        </p:nvSpPr>
        <p:spPr>
          <a:xfrm>
            <a:off x="841248" y="2438400"/>
            <a:ext cx="5705856"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p:cNvSpPr>
            <a:spLocks noGrp="1"/>
          </p:cNvSpPr>
          <p:nvPr>
            <p:ph type="body" sz="quarter" idx="16"/>
          </p:nvPr>
        </p:nvSpPr>
        <p:spPr>
          <a:xfrm>
            <a:off x="838200" y="5105400"/>
            <a:ext cx="5708650" cy="454025"/>
          </a:xfrm>
        </p:spPr>
        <p:txBody>
          <a:bodyPr>
            <a:noAutofit/>
          </a:bodyPr>
          <a:lstStyle>
            <a:lvl1pPr marL="0" indent="0">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endParaRPr lang="en-US"/>
          </a:p>
        </p:txBody>
      </p:sp>
      <p:sp>
        <p:nvSpPr>
          <p:cNvPr id="4" name="Content Placeholder 5"/>
          <p:cNvSpPr>
            <a:spLocks noGrp="1"/>
          </p:cNvSpPr>
          <p:nvPr>
            <p:ph sz="half" idx="2"/>
          </p:nvPr>
        </p:nvSpPr>
        <p:spPr>
          <a:xfrm>
            <a:off x="6574536" y="1115568"/>
            <a:ext cx="5513832" cy="4464068"/>
          </a:xfrm>
          <a:pattFill prst="pct25">
            <a:fgClr>
              <a:srgbClr val="CCDDF1"/>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6"/>
          <p:cNvSpPr>
            <a:spLocks noGrp="1"/>
          </p:cNvSpPr>
          <p:nvPr>
            <p:ph sz="quarter" idx="15"/>
          </p:nvPr>
        </p:nvSpPr>
        <p:spPr>
          <a:xfrm>
            <a:off x="841248" y="5715000"/>
            <a:ext cx="9528048" cy="640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8333000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ue Banner Three Picture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609599" y="1133856"/>
            <a:ext cx="849965"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1518136"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3b.1" descr="&quot; &quot;"/>
          <p:cNvSpPr>
            <a:spLocks noGrp="1" noChangeAspect="1"/>
          </p:cNvSpPr>
          <p:nvPr>
            <p:ph type="pic" sz="quarter" idx="18"/>
          </p:nvPr>
        </p:nvSpPr>
        <p:spPr>
          <a:xfrm>
            <a:off x="4294162" y="1133856"/>
            <a:ext cx="849966" cy="850392"/>
          </a:xfrm>
        </p:spPr>
        <p:txBody>
          <a:bodyPr/>
          <a:lstStyle>
            <a:lvl1pPr marL="0" indent="0">
              <a:buNone/>
              <a:defRPr/>
            </a:lvl1pPr>
          </a:lstStyle>
          <a:p>
            <a:endParaRPr lang="en-US"/>
          </a:p>
        </p:txBody>
      </p:sp>
      <p:sp>
        <p:nvSpPr>
          <p:cNvPr id="11" name="Text Placeholder 3b.2"/>
          <p:cNvSpPr>
            <a:spLocks noGrp="1"/>
          </p:cNvSpPr>
          <p:nvPr>
            <p:ph type="body" sz="quarter" idx="13"/>
          </p:nvPr>
        </p:nvSpPr>
        <p:spPr>
          <a:xfrm>
            <a:off x="5210908"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3c.1" descr="&quot; &quot;"/>
          <p:cNvSpPr>
            <a:spLocks noGrp="1" noChangeAspect="1"/>
          </p:cNvSpPr>
          <p:nvPr>
            <p:ph type="pic" sz="quarter" idx="19"/>
          </p:nvPr>
        </p:nvSpPr>
        <p:spPr>
          <a:xfrm>
            <a:off x="7981540" y="1133856"/>
            <a:ext cx="849966" cy="850392"/>
          </a:xfrm>
        </p:spPr>
        <p:txBody>
          <a:bodyPr/>
          <a:lstStyle>
            <a:lvl1pPr marL="0" indent="0">
              <a:buNone/>
              <a:defRPr/>
            </a:lvl1pPr>
          </a:lstStyle>
          <a:p>
            <a:endParaRPr lang="en-US"/>
          </a:p>
        </p:txBody>
      </p:sp>
      <p:sp>
        <p:nvSpPr>
          <p:cNvPr id="13" name="Text Placeholder 3c.2"/>
          <p:cNvSpPr>
            <a:spLocks noGrp="1"/>
          </p:cNvSpPr>
          <p:nvPr>
            <p:ph type="body" sz="quarter" idx="14"/>
          </p:nvPr>
        </p:nvSpPr>
        <p:spPr>
          <a:xfrm>
            <a:off x="8891954"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40735248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ue Banner Two Picture 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1606063" y="1133856"/>
            <a:ext cx="849965"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2514600"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3b.1" descr="&quot; &quot;"/>
          <p:cNvSpPr>
            <a:spLocks noGrp="1" noChangeAspect="1"/>
          </p:cNvSpPr>
          <p:nvPr>
            <p:ph type="pic" sz="quarter" idx="18"/>
          </p:nvPr>
        </p:nvSpPr>
        <p:spPr>
          <a:xfrm>
            <a:off x="7008054" y="1133856"/>
            <a:ext cx="849966" cy="850392"/>
          </a:xfrm>
        </p:spPr>
        <p:txBody>
          <a:bodyPr/>
          <a:lstStyle>
            <a:lvl1pPr marL="0" indent="0">
              <a:buNone/>
              <a:defRPr/>
            </a:lvl1pPr>
          </a:lstStyle>
          <a:p>
            <a:endParaRPr lang="en-US"/>
          </a:p>
        </p:txBody>
      </p:sp>
      <p:sp>
        <p:nvSpPr>
          <p:cNvPr id="11" name="Text Placeholder 3b.2"/>
          <p:cNvSpPr>
            <a:spLocks noGrp="1"/>
          </p:cNvSpPr>
          <p:nvPr>
            <p:ph type="body" sz="quarter" idx="13"/>
          </p:nvPr>
        </p:nvSpPr>
        <p:spPr>
          <a:xfrm>
            <a:off x="7924800"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10515600" cy="274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841248" y="5102352"/>
            <a:ext cx="9528048" cy="10972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30209713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ue Banner Two Picture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609599" y="1133856"/>
            <a:ext cx="849965"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1752600"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2"/>
          <p:cNvSpPr>
            <a:spLocks noGrp="1"/>
          </p:cNvSpPr>
          <p:nvPr>
            <p:ph type="body" sz="quarter" idx="13"/>
          </p:nvPr>
        </p:nvSpPr>
        <p:spPr>
          <a:xfrm>
            <a:off x="4753708"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2"/>
          <p:cNvSpPr>
            <a:spLocks noGrp="1"/>
          </p:cNvSpPr>
          <p:nvPr>
            <p:ph type="body" sz="quarter" idx="14"/>
          </p:nvPr>
        </p:nvSpPr>
        <p:spPr>
          <a:xfrm>
            <a:off x="7748954"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3c.1" descr="&quot; &quot;"/>
          <p:cNvSpPr>
            <a:spLocks noGrp="1" noChangeAspect="1"/>
          </p:cNvSpPr>
          <p:nvPr>
            <p:ph type="pic" sz="quarter" idx="19"/>
          </p:nvPr>
        </p:nvSpPr>
        <p:spPr>
          <a:xfrm>
            <a:off x="10744200" y="1133856"/>
            <a:ext cx="849966" cy="850392"/>
          </a:xfrm>
        </p:spPr>
        <p:txBody>
          <a:bodyPr/>
          <a:lstStyle>
            <a:lvl1pPr marL="0" indent="0">
              <a:buNone/>
              <a:defRPr/>
            </a:lvl1pPr>
          </a:lstStyle>
          <a:p>
            <a:endParaRPr lang="en-US"/>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36232659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ue Banner Two Picture Seve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1225296"/>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381000" y="1133856"/>
            <a:ext cx="849965"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1464905" y="1115568"/>
            <a:ext cx="2148840"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2"/>
          <p:cNvSpPr>
            <a:spLocks noGrp="1"/>
          </p:cNvSpPr>
          <p:nvPr>
            <p:ph type="body" sz="quarter" idx="13"/>
          </p:nvPr>
        </p:nvSpPr>
        <p:spPr>
          <a:xfrm>
            <a:off x="3828661" y="1115568"/>
            <a:ext cx="2148840"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2"/>
          <p:cNvSpPr>
            <a:spLocks noGrp="1"/>
          </p:cNvSpPr>
          <p:nvPr>
            <p:ph type="body" sz="quarter" idx="14"/>
          </p:nvPr>
        </p:nvSpPr>
        <p:spPr>
          <a:xfrm>
            <a:off x="8519160" y="1114424"/>
            <a:ext cx="2148840"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3c.1" descr="&quot; &quot;"/>
          <p:cNvSpPr>
            <a:spLocks noGrp="1" noChangeAspect="1"/>
          </p:cNvSpPr>
          <p:nvPr>
            <p:ph type="pic" sz="quarter" idx="19"/>
          </p:nvPr>
        </p:nvSpPr>
        <p:spPr>
          <a:xfrm>
            <a:off x="10915261" y="1133856"/>
            <a:ext cx="849966" cy="850392"/>
          </a:xfrm>
        </p:spPr>
        <p:txBody>
          <a:bodyPr/>
          <a:lstStyle>
            <a:lvl1pPr marL="0" indent="0">
              <a:buNone/>
              <a:defRPr/>
            </a:lvl1pPr>
          </a:lstStyle>
          <a:p>
            <a:endParaRPr lang="en-US"/>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
        <p:nvSpPr>
          <p:cNvPr id="8" name="Content Placeholder 7"/>
          <p:cNvSpPr>
            <a:spLocks noGrp="1"/>
          </p:cNvSpPr>
          <p:nvPr>
            <p:ph sz="quarter" idx="20"/>
          </p:nvPr>
        </p:nvSpPr>
        <p:spPr>
          <a:xfrm>
            <a:off x="6172200" y="1115568"/>
            <a:ext cx="2148840"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53967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ue Banner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3a"/>
          <p:cNvSpPr>
            <a:spLocks noGrp="1"/>
          </p:cNvSpPr>
          <p:nvPr>
            <p:ph type="body" sz="quarter" idx="12"/>
          </p:nvPr>
        </p:nvSpPr>
        <p:spPr>
          <a:xfrm>
            <a:off x="1084382"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
          <p:cNvSpPr>
            <a:spLocks noGrp="1"/>
          </p:cNvSpPr>
          <p:nvPr>
            <p:ph type="body" sz="quarter" idx="13"/>
          </p:nvPr>
        </p:nvSpPr>
        <p:spPr>
          <a:xfrm>
            <a:off x="4777154"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
          <p:cNvSpPr>
            <a:spLocks noGrp="1"/>
          </p:cNvSpPr>
          <p:nvPr>
            <p:ph type="body" sz="quarter" idx="14"/>
          </p:nvPr>
        </p:nvSpPr>
        <p:spPr>
          <a:xfrm>
            <a:off x="8458200"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20261995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ue Banner Fiv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3a"/>
          <p:cNvSpPr>
            <a:spLocks noGrp="1"/>
          </p:cNvSpPr>
          <p:nvPr>
            <p:ph type="body" sz="quarter" idx="12"/>
          </p:nvPr>
        </p:nvSpPr>
        <p:spPr>
          <a:xfrm>
            <a:off x="1084382"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
          <p:cNvSpPr>
            <a:spLocks noGrp="1"/>
          </p:cNvSpPr>
          <p:nvPr>
            <p:ph type="body" sz="quarter" idx="13"/>
          </p:nvPr>
        </p:nvSpPr>
        <p:spPr>
          <a:xfrm>
            <a:off x="4777154"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
          <p:cNvSpPr>
            <a:spLocks noGrp="1"/>
          </p:cNvSpPr>
          <p:nvPr>
            <p:ph type="body" sz="quarter" idx="14"/>
          </p:nvPr>
        </p:nvSpPr>
        <p:spPr>
          <a:xfrm>
            <a:off x="8458200"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5157216" cy="42958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65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25221896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anner Fiv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9" name="Text Placeholder 3a"/>
          <p:cNvSpPr>
            <a:spLocks noGrp="1"/>
          </p:cNvSpPr>
          <p:nvPr>
            <p:ph type="body" sz="quarter" idx="12"/>
          </p:nvPr>
        </p:nvSpPr>
        <p:spPr>
          <a:xfrm>
            <a:off x="1084382"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
          <p:cNvSpPr>
            <a:spLocks noGrp="1"/>
          </p:cNvSpPr>
          <p:nvPr>
            <p:ph type="body" sz="quarter" idx="13"/>
          </p:nvPr>
        </p:nvSpPr>
        <p:spPr>
          <a:xfrm>
            <a:off x="4777154"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
          <p:cNvSpPr>
            <a:spLocks noGrp="1"/>
          </p:cNvSpPr>
          <p:nvPr>
            <p:ph type="body" sz="quarter" idx="14"/>
          </p:nvPr>
        </p:nvSpPr>
        <p:spPr>
          <a:xfrm>
            <a:off x="8458200"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5157216" cy="42958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65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34491867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
            <a:ext cx="10515600" cy="1066800"/>
          </a:xfrm>
        </p:spPr>
        <p:txBody>
          <a:bodyPr/>
          <a:lstStyle>
            <a:lvl1pPr>
              <a:lnSpc>
                <a:spcPct val="100000"/>
              </a:lnSpc>
              <a:defRPr/>
            </a:lvl1pPr>
          </a:lstStyle>
          <a:p>
            <a:r>
              <a:rPr lang="en-US"/>
              <a:t>Click to edit Master title style</a:t>
            </a:r>
          </a:p>
        </p:txBody>
      </p:sp>
      <p:cxnSp>
        <p:nvCxnSpPr>
          <p:cNvPr id="10"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Text Placeholder 3"/>
          <p:cNvSpPr>
            <a:spLocks noGrp="1"/>
          </p:cNvSpPr>
          <p:nvPr>
            <p:ph type="body" idx="1"/>
          </p:nvPr>
        </p:nvSpPr>
        <p:spPr>
          <a:xfrm>
            <a:off x="839788" y="1371600"/>
            <a:ext cx="5157787" cy="823912"/>
          </a:xfrm>
        </p:spPr>
        <p:txBody>
          <a:bodyPr anchor="b">
            <a:normAutofit/>
          </a:bodyPr>
          <a:lstStyle>
            <a:lvl1pPr marL="0" indent="0">
              <a:spcBef>
                <a:spcPts val="0"/>
              </a:spcBef>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195512"/>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371600"/>
            <a:ext cx="5183188" cy="823912"/>
          </a:xfrm>
        </p:spPr>
        <p:txBody>
          <a:bodyPr anchor="b">
            <a:normAutofit/>
          </a:bodyPr>
          <a:lstStyle>
            <a:lvl1pPr marL="0" indent="0">
              <a:spcBef>
                <a:spcPts val="0"/>
              </a:spcBef>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4"/>
          <p:cNvSpPr>
            <a:spLocks noGrp="1"/>
          </p:cNvSpPr>
          <p:nvPr>
            <p:ph sz="quarter" idx="4"/>
          </p:nvPr>
        </p:nvSpPr>
        <p:spPr>
          <a:xfrm>
            <a:off x="6172200" y="2195512"/>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200566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idx="1"/>
          </p:nvPr>
        </p:nvSpPr>
        <p:spPr>
          <a:xfrm>
            <a:off x="838200" y="144780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3"/>
          </p:nvPr>
        </p:nvSpPr>
        <p:spPr>
          <a:xfrm>
            <a:off x="841248" y="6016752"/>
            <a:ext cx="9528048" cy="548640"/>
          </a:xfrm>
        </p:spPr>
        <p:txBody>
          <a:bodyPr>
            <a:normAutofit/>
          </a:bodyPr>
          <a:lstStyle>
            <a:lvl1pPr marL="0" indent="0">
              <a:spcBef>
                <a:spcPts val="0"/>
              </a:spcBef>
              <a:buNone/>
              <a:defRPr sz="1400"/>
            </a:lvl1pPr>
          </a:lstStyle>
          <a:p>
            <a:pPr lvl="0"/>
            <a:endParaRPr lang="en-US"/>
          </a:p>
        </p:txBody>
      </p:sp>
      <p:sp>
        <p:nvSpPr>
          <p:cNvPr id="6" name="Slide Number Placeholder 5"/>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5795931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069848"/>
          </a:xfrm>
        </p:spPr>
        <p:txBody>
          <a:bodyPr/>
          <a:lstStyle>
            <a:lvl1pPr>
              <a:lnSpc>
                <a:spcPct val="100000"/>
              </a:lnSpc>
              <a:defRPr/>
            </a:lvl1pPr>
          </a:lstStyle>
          <a:p>
            <a:r>
              <a:rPr lang="en-US"/>
              <a:t>Click to edit Master title style</a:t>
            </a:r>
          </a:p>
        </p:txBody>
      </p:sp>
      <p:sp>
        <p:nvSpPr>
          <p:cNvPr id="5" name="Slide Number Placeholder 2"/>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0419773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1"/>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8601272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lnSpc>
                <a:spcPct val="100000"/>
              </a:lnSpc>
              <a:defRPr sz="4000"/>
            </a:lvl1pPr>
          </a:lstStyle>
          <a:p>
            <a:r>
              <a:rPr lang="en-US"/>
              <a:t>Click to edit Master title style</a:t>
            </a:r>
          </a:p>
        </p:txBody>
      </p:sp>
      <p:sp>
        <p:nvSpPr>
          <p:cNvPr id="4" name="Text Placeholder 2"/>
          <p:cNvSpPr>
            <a:spLocks noGrp="1"/>
          </p:cNvSpPr>
          <p:nvPr>
            <p:ph type="body" sz="half" idx="2"/>
          </p:nvPr>
        </p:nvSpPr>
        <p:spPr>
          <a:xfrm>
            <a:off x="839788" y="2057400"/>
            <a:ext cx="3932237" cy="3811588"/>
          </a:xfrm>
        </p:spPr>
        <p:txBody>
          <a:bodyPr>
            <a:normAutofit/>
          </a:bodyPr>
          <a:lstStyle>
            <a:lvl1pPr marL="0" indent="0">
              <a:spcBef>
                <a:spcPts val="0"/>
              </a:spcBef>
              <a:buNone/>
              <a:defRPr sz="2200">
                <a:solidFill>
                  <a:srgbClr val="0F4D7B"/>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3"/>
          <p:cNvSpPr>
            <a:spLocks noGrp="1"/>
          </p:cNvSpPr>
          <p:nvPr>
            <p:ph idx="1"/>
          </p:nvPr>
        </p:nvSpPr>
        <p:spPr>
          <a:xfrm>
            <a:off x="5183188" y="987425"/>
            <a:ext cx="6172200" cy="4873625"/>
          </a:xfrm>
        </p:spPr>
        <p:txBody>
          <a:bodyPr/>
          <a:lstStyle>
            <a:lvl1pPr>
              <a:defRPr sz="2200"/>
            </a:lvl1pPr>
            <a:lvl2pPr>
              <a:defRPr sz="2000"/>
            </a:lvl2pPr>
            <a:lvl3pPr>
              <a:defRPr sz="1800"/>
            </a:lvl3pPr>
            <a:lvl4pPr>
              <a:defRPr sz="1600"/>
            </a:lvl4pPr>
            <a:lvl5pPr>
              <a:lnSpc>
                <a:spcPct val="100000"/>
              </a:lnSpc>
              <a:spcBef>
                <a:spcPts val="380"/>
              </a:spcBef>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4"/>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9806788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lnSpc>
                <a:spcPct val="100000"/>
              </a:lnSpc>
              <a:defRPr sz="4000"/>
            </a:lvl1pPr>
          </a:lstStyle>
          <a:p>
            <a:r>
              <a:rPr lang="en-US"/>
              <a:t>Click to edit Master title style</a:t>
            </a:r>
          </a:p>
        </p:txBody>
      </p:sp>
      <p:sp>
        <p:nvSpPr>
          <p:cNvPr id="4" name="Text Placeholder 2"/>
          <p:cNvSpPr>
            <a:spLocks noGrp="1"/>
          </p:cNvSpPr>
          <p:nvPr>
            <p:ph type="body" sz="half" idx="2"/>
          </p:nvPr>
        </p:nvSpPr>
        <p:spPr>
          <a:xfrm>
            <a:off x="839788" y="2057400"/>
            <a:ext cx="3932237" cy="3811588"/>
          </a:xfrm>
        </p:spPr>
        <p:txBody>
          <a:bodyPr>
            <a:normAutofit/>
          </a:bodyPr>
          <a:lstStyle>
            <a:lvl1pPr marL="0" indent="0">
              <a:spcBef>
                <a:spcPts val="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3"/>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4"/>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4985753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069848"/>
          </a:xfrm>
        </p:spPr>
        <p:txBody>
          <a:bodyPr/>
          <a:lstStyle/>
          <a:p>
            <a:r>
              <a:rPr lang="en-US"/>
              <a:t>Click to edit Master title style</a:t>
            </a:r>
          </a:p>
        </p:txBody>
      </p:sp>
      <p:sp>
        <p:nvSpPr>
          <p:cNvPr id="3" name="Vertical Text Placeholder 2"/>
          <p:cNvSpPr>
            <a:spLocks noGrp="1"/>
          </p:cNvSpPr>
          <p:nvPr>
            <p:ph type="body" orient="vert" idx="1"/>
          </p:nvPr>
        </p:nvSpPr>
        <p:spPr>
          <a:xfrm>
            <a:off x="838200" y="1444752"/>
            <a:ext cx="1051560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976726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40954158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247BF-1724-4FCC-ABD4-6F2637F5D005}"/>
              </a:ext>
            </a:extLst>
          </p:cNvPr>
          <p:cNvSpPr>
            <a:spLocks noGrp="1"/>
          </p:cNvSpPr>
          <p:nvPr>
            <p:ph type="title"/>
          </p:nvPr>
        </p:nvSpPr>
        <p:spPr/>
        <p:txBody>
          <a:bodyPr/>
          <a:lstStyle>
            <a:lvl1pPr algn="ctr">
              <a:defRPr/>
            </a:lvl1pPr>
          </a:lstStyle>
          <a:p>
            <a:r>
              <a:rPr lang="en-US"/>
              <a:t>Click to edit Master title style</a:t>
            </a:r>
          </a:p>
        </p:txBody>
      </p:sp>
      <p:sp>
        <p:nvSpPr>
          <p:cNvPr id="7" name="Slide Number Placeholder 6">
            <a:extLst>
              <a:ext uri="{FF2B5EF4-FFF2-40B4-BE49-F238E27FC236}">
                <a16:creationId xmlns:a16="http://schemas.microsoft.com/office/drawing/2014/main" id="{E690E1FD-CE1F-4C89-A771-3DCC40A8006B}"/>
              </a:ext>
            </a:extLst>
          </p:cNvPr>
          <p:cNvSpPr>
            <a:spLocks noGrp="1"/>
          </p:cNvSpPr>
          <p:nvPr>
            <p:ph type="sldNum" sz="quarter" idx="12"/>
          </p:nvPr>
        </p:nvSpPr>
        <p:spPr/>
        <p:txBody>
          <a:bodyPr/>
          <a:lstStyle/>
          <a:p>
            <a:fld id="{C7D939B5-D1D6-442B-960C-11410C62AFA7}" type="slidenum">
              <a:rPr lang="en-US" smtClean="0"/>
              <a:t>‹#›</a:t>
            </a:fld>
            <a:endParaRPr lang="en-US"/>
          </a:p>
        </p:txBody>
      </p:sp>
      <p:sp>
        <p:nvSpPr>
          <p:cNvPr id="6" name="Content Placeholder 5">
            <a:extLst>
              <a:ext uri="{FF2B5EF4-FFF2-40B4-BE49-F238E27FC236}">
                <a16:creationId xmlns:a16="http://schemas.microsoft.com/office/drawing/2014/main" id="{AF4464D8-962B-4998-AEE0-6127DBEF0099}"/>
              </a:ext>
            </a:extLst>
          </p:cNvPr>
          <p:cNvSpPr>
            <a:spLocks noGrp="1"/>
          </p:cNvSpPr>
          <p:nvPr>
            <p:ph sz="quarter" idx="13"/>
          </p:nvPr>
        </p:nvSpPr>
        <p:spPr>
          <a:xfrm>
            <a:off x="838200" y="1895254"/>
            <a:ext cx="10515600" cy="1255712"/>
          </a:xfrm>
        </p:spPr>
        <p:txBody>
          <a:bodyPr>
            <a:normAutofit/>
          </a:bodyPr>
          <a:lstStyle>
            <a:lvl1pPr algn="ctr">
              <a:defRPr sz="3500"/>
            </a:lvl1pPr>
            <a:lvl2pPr marL="49213" indent="0">
              <a:buNone/>
              <a:defRPr/>
            </a:lvl2pPr>
          </a:lstStyle>
          <a:p>
            <a:pPr lvl="0"/>
            <a:r>
              <a:rPr lang="en-US"/>
              <a:t>Click to edit Master text styles</a:t>
            </a:r>
          </a:p>
        </p:txBody>
      </p:sp>
      <p:sp>
        <p:nvSpPr>
          <p:cNvPr id="9" name="Content Placeholder 5">
            <a:extLst>
              <a:ext uri="{FF2B5EF4-FFF2-40B4-BE49-F238E27FC236}">
                <a16:creationId xmlns:a16="http://schemas.microsoft.com/office/drawing/2014/main" id="{066654EE-1DEC-4DA6-9B7B-8CB04D3FB718}"/>
              </a:ext>
            </a:extLst>
          </p:cNvPr>
          <p:cNvSpPr>
            <a:spLocks noGrp="1"/>
          </p:cNvSpPr>
          <p:nvPr>
            <p:ph sz="quarter" idx="14"/>
          </p:nvPr>
        </p:nvSpPr>
        <p:spPr>
          <a:xfrm>
            <a:off x="838200" y="3819210"/>
            <a:ext cx="10515600" cy="707214"/>
          </a:xfrm>
        </p:spPr>
        <p:txBody>
          <a:bodyPr>
            <a:normAutofit/>
          </a:bodyPr>
          <a:lstStyle>
            <a:lvl1pPr algn="ctr">
              <a:defRPr sz="3000"/>
            </a:lvl1pPr>
            <a:lvl2pPr marL="49213" indent="0">
              <a:buNone/>
              <a:defRPr/>
            </a:lvl2pPr>
          </a:lstStyle>
          <a:p>
            <a:pPr lvl="0"/>
            <a:r>
              <a:rPr lang="en-US"/>
              <a:t>Click to edit Master text styles</a:t>
            </a:r>
          </a:p>
        </p:txBody>
      </p:sp>
      <p:sp>
        <p:nvSpPr>
          <p:cNvPr id="10" name="Content Placeholder 5">
            <a:extLst>
              <a:ext uri="{FF2B5EF4-FFF2-40B4-BE49-F238E27FC236}">
                <a16:creationId xmlns:a16="http://schemas.microsoft.com/office/drawing/2014/main" id="{6E312277-6F03-45E3-AD46-A3BDC7E91C80}"/>
              </a:ext>
            </a:extLst>
          </p:cNvPr>
          <p:cNvSpPr>
            <a:spLocks noGrp="1"/>
          </p:cNvSpPr>
          <p:nvPr>
            <p:ph sz="quarter" idx="15"/>
          </p:nvPr>
        </p:nvSpPr>
        <p:spPr>
          <a:xfrm>
            <a:off x="838200" y="4526424"/>
            <a:ext cx="10515600" cy="707214"/>
          </a:xfrm>
        </p:spPr>
        <p:txBody>
          <a:bodyPr>
            <a:normAutofit/>
          </a:bodyPr>
          <a:lstStyle>
            <a:lvl1pPr algn="ctr">
              <a:defRPr sz="2400"/>
            </a:lvl1pPr>
            <a:lvl2pPr marL="49213" indent="0">
              <a:buNone/>
              <a:defRPr/>
            </a:lvl2pPr>
          </a:lstStyle>
          <a:p>
            <a:pPr lvl="0"/>
            <a:r>
              <a:rPr lang="en-US"/>
              <a:t>Click to edit Master text styles</a:t>
            </a:r>
          </a:p>
        </p:txBody>
      </p:sp>
    </p:spTree>
    <p:extLst>
      <p:ext uri="{BB962C8B-B14F-4D97-AF65-F5344CB8AC3E}">
        <p14:creationId xmlns:p14="http://schemas.microsoft.com/office/powerpoint/2010/main" val="13096051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769021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cxnSp>
        <p:nvCxnSpPr>
          <p:cNvPr id="7" name="Straight Connector 6"/>
          <p:cNvCxnSpPr/>
          <p:nvPr/>
        </p:nvCxnSpPr>
        <p:spPr>
          <a:xfrm>
            <a:off x="0" y="1027907"/>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58599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872570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C38D48C-20BE-40D5-BBF2-392FF9026E6C}" type="slidenum">
              <a:rPr lang="en-US" smtClean="0"/>
              <a:pPr/>
              <a:t>‹#›</a:t>
            </a:fld>
            <a:endParaRPr lang="en-US"/>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1"/>
          </p:nvPr>
        </p:nvSpPr>
        <p:spPr>
          <a:xfrm>
            <a:off x="990600" y="1600200"/>
            <a:ext cx="2819400" cy="1905000"/>
          </a:xfrm>
        </p:spPr>
        <p:txBody>
          <a:bodyPr/>
          <a:lstStyle/>
          <a:p>
            <a:endParaRPr lang="en-US"/>
          </a:p>
        </p:txBody>
      </p:sp>
      <p:sp>
        <p:nvSpPr>
          <p:cNvPr id="7" name="Picture Placeholder 5"/>
          <p:cNvSpPr>
            <a:spLocks noGrp="1"/>
          </p:cNvSpPr>
          <p:nvPr>
            <p:ph type="pic" sz="quarter" idx="12"/>
          </p:nvPr>
        </p:nvSpPr>
        <p:spPr>
          <a:xfrm>
            <a:off x="4421624" y="1600200"/>
            <a:ext cx="2819400" cy="1905000"/>
          </a:xfrm>
        </p:spPr>
        <p:txBody>
          <a:bodyPr/>
          <a:lstStyle/>
          <a:p>
            <a:endParaRPr lang="en-US"/>
          </a:p>
        </p:txBody>
      </p:sp>
      <p:sp>
        <p:nvSpPr>
          <p:cNvPr id="8" name="Picture Placeholder 5"/>
          <p:cNvSpPr>
            <a:spLocks noGrp="1"/>
          </p:cNvSpPr>
          <p:nvPr>
            <p:ph type="pic" sz="quarter" idx="13"/>
          </p:nvPr>
        </p:nvSpPr>
        <p:spPr>
          <a:xfrm>
            <a:off x="7852649" y="1578591"/>
            <a:ext cx="2819400" cy="1905000"/>
          </a:xfrm>
        </p:spPr>
        <p:txBody>
          <a:bodyPr/>
          <a:lstStyle/>
          <a:p>
            <a:endParaRPr lang="en-US"/>
          </a:p>
        </p:txBody>
      </p:sp>
      <p:sp>
        <p:nvSpPr>
          <p:cNvPr id="11" name="Text Placeholder 10"/>
          <p:cNvSpPr>
            <a:spLocks noGrp="1"/>
          </p:cNvSpPr>
          <p:nvPr>
            <p:ph type="body" sz="quarter" idx="14"/>
          </p:nvPr>
        </p:nvSpPr>
        <p:spPr>
          <a:xfrm>
            <a:off x="990600" y="3886200"/>
            <a:ext cx="9829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37504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8416259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42727511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3393909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42326717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2470747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8687784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8025346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2538838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16075"/>
            <a:ext cx="9855200" cy="1371601"/>
          </a:xfrm>
        </p:spPr>
        <p:txBody>
          <a:bodyPr anchor="t">
            <a:normAutofit/>
          </a:bodyPr>
          <a:lstStyle>
            <a:lvl1pPr algn="l">
              <a:defRPr sz="4000" b="1">
                <a:solidFill>
                  <a:srgbClr val="0F4D7B"/>
                </a:solidFill>
                <a:latin typeface="+mn-lt"/>
              </a:defRPr>
            </a:lvl1pPr>
          </a:lstStyle>
          <a:p>
            <a:r>
              <a:rPr lang="en-US"/>
              <a:t>Click to edit Master title style</a:t>
            </a:r>
          </a:p>
        </p:txBody>
      </p:sp>
      <p:sp>
        <p:nvSpPr>
          <p:cNvPr id="3" name="Subtitle 2"/>
          <p:cNvSpPr>
            <a:spLocks noGrp="1"/>
          </p:cNvSpPr>
          <p:nvPr>
            <p:ph type="subTitle" idx="1"/>
          </p:nvPr>
        </p:nvSpPr>
        <p:spPr>
          <a:xfrm>
            <a:off x="2438400" y="3292475"/>
            <a:ext cx="8331200" cy="685800"/>
          </a:xfrm>
        </p:spPr>
        <p:txBody>
          <a:bodyPr>
            <a:normAutofit/>
          </a:bodyPr>
          <a:lstStyle>
            <a:lvl1pPr marL="0" indent="0" algn="r">
              <a:buNone/>
              <a:defRPr sz="2800" b="1">
                <a:solidFill>
                  <a:srgbClr val="8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239000" y="4054476"/>
            <a:ext cx="3530600" cy="365125"/>
          </a:xfrm>
          <a:prstGeom prst="rect">
            <a:avLst/>
          </a:prstGeom>
        </p:spPr>
        <p:txBody>
          <a:bodyPr/>
          <a:lstStyle>
            <a:lvl1pPr algn="r">
              <a:defRPr sz="2200" b="1">
                <a:solidFill>
                  <a:schemeClr val="tx1">
                    <a:lumMod val="85000"/>
                    <a:lumOff val="15000"/>
                  </a:schemeClr>
                </a:solidFill>
              </a:defRPr>
            </a:lvl1pPr>
          </a:lstStyle>
          <a:p>
            <a:endParaRPr lang="en-US"/>
          </a:p>
        </p:txBody>
      </p:sp>
    </p:spTree>
    <p:extLst>
      <p:ext uri="{BB962C8B-B14F-4D97-AF65-F5344CB8AC3E}">
        <p14:creationId xmlns:p14="http://schemas.microsoft.com/office/powerpoint/2010/main" val="21713837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Three Content with N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247BF-1724-4FCC-ABD4-6F2637F5D00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FA82034A-4D7E-42EE-85E4-2E250A8B1A7C}"/>
              </a:ext>
            </a:extLst>
          </p:cNvPr>
          <p:cNvSpPr>
            <a:spLocks noGrp="1"/>
          </p:cNvSpPr>
          <p:nvPr>
            <p:ph sz="half" idx="2"/>
          </p:nvPr>
        </p:nvSpPr>
        <p:spPr>
          <a:xfrm>
            <a:off x="1535430" y="1604053"/>
            <a:ext cx="4560570" cy="18249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E690E1FD-CE1F-4C89-A771-3DCC40A8006B}"/>
              </a:ext>
            </a:extLst>
          </p:cNvPr>
          <p:cNvSpPr>
            <a:spLocks noGrp="1"/>
          </p:cNvSpPr>
          <p:nvPr>
            <p:ph type="sldNum" sz="quarter" idx="12"/>
          </p:nvPr>
        </p:nvSpPr>
        <p:spPr/>
        <p:txBody>
          <a:bodyPr/>
          <a:lstStyle/>
          <a:p>
            <a:fld id="{C7D939B5-D1D6-442B-960C-11410C62AFA7}" type="slidenum">
              <a:rPr lang="en-US" smtClean="0"/>
              <a:t>‹#›</a:t>
            </a:fld>
            <a:endParaRPr lang="en-US"/>
          </a:p>
        </p:txBody>
      </p:sp>
      <p:sp>
        <p:nvSpPr>
          <p:cNvPr id="11" name="Content Placeholder 3">
            <a:extLst>
              <a:ext uri="{FF2B5EF4-FFF2-40B4-BE49-F238E27FC236}">
                <a16:creationId xmlns:a16="http://schemas.microsoft.com/office/drawing/2014/main" id="{9C13924B-47AE-4330-8C2E-1C2611E0916F}"/>
              </a:ext>
            </a:extLst>
          </p:cNvPr>
          <p:cNvSpPr>
            <a:spLocks noGrp="1"/>
          </p:cNvSpPr>
          <p:nvPr>
            <p:ph sz="half" idx="14"/>
          </p:nvPr>
        </p:nvSpPr>
        <p:spPr>
          <a:xfrm>
            <a:off x="6788728" y="1604052"/>
            <a:ext cx="4250573" cy="18249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9A61C48F-5850-4E3C-B9D2-701F8F411F04}"/>
              </a:ext>
            </a:extLst>
          </p:cNvPr>
          <p:cNvSpPr>
            <a:spLocks noGrp="1"/>
          </p:cNvSpPr>
          <p:nvPr>
            <p:ph sz="half" idx="16"/>
          </p:nvPr>
        </p:nvSpPr>
        <p:spPr>
          <a:xfrm>
            <a:off x="1535429" y="3624350"/>
            <a:ext cx="4560571" cy="16929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AD577B84-FECC-497C-A6E1-0944975F361E}"/>
              </a:ext>
            </a:extLst>
          </p:cNvPr>
          <p:cNvSpPr>
            <a:spLocks noGrp="1"/>
          </p:cNvSpPr>
          <p:nvPr>
            <p:ph sz="half" idx="17"/>
          </p:nvPr>
        </p:nvSpPr>
        <p:spPr>
          <a:xfrm>
            <a:off x="1535429" y="5512605"/>
            <a:ext cx="8762456" cy="781394"/>
          </a:xfrm>
        </p:spPr>
        <p:txBody>
          <a:bodyPr anchor="b">
            <a:normAutofit/>
          </a:bodyPr>
          <a:lstStyle>
            <a:lvl1pPr algn="ctr">
              <a:defRPr lang="en-US" sz="1400" dirty="0">
                <a:solidFill>
                  <a:srgbClr val="0E3755"/>
                </a:solidFill>
              </a:defRPr>
            </a:lvl1pPr>
          </a:lstStyle>
          <a:p>
            <a:pPr lvl="0"/>
            <a:r>
              <a:rPr lang="en-US"/>
              <a:t>Click to edit Master text styles</a:t>
            </a:r>
          </a:p>
        </p:txBody>
      </p:sp>
    </p:spTree>
    <p:extLst>
      <p:ext uri="{BB962C8B-B14F-4D97-AF65-F5344CB8AC3E}">
        <p14:creationId xmlns:p14="http://schemas.microsoft.com/office/powerpoint/2010/main" val="3379847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Wid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8" name="Content Placeholder 3"/>
          <p:cNvSpPr>
            <a:spLocks noGrp="1"/>
          </p:cNvSpPr>
          <p:nvPr>
            <p:ph sz="quarter" idx="14"/>
          </p:nvPr>
        </p:nvSpPr>
        <p:spPr>
          <a:xfrm>
            <a:off x="838200" y="1115568"/>
            <a:ext cx="10515600" cy="68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idx="1"/>
          </p:nvPr>
        </p:nvSpPr>
        <p:spPr>
          <a:xfrm>
            <a:off x="838200" y="1828800"/>
            <a:ext cx="10515600" cy="397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5"/>
          <p:cNvSpPr>
            <a:spLocks noGrp="1"/>
          </p:cNvSpPr>
          <p:nvPr>
            <p:ph type="body" sz="quarter" idx="13"/>
          </p:nvPr>
        </p:nvSpPr>
        <p:spPr>
          <a:xfrm>
            <a:off x="841248" y="6016752"/>
            <a:ext cx="9528048" cy="548640"/>
          </a:xfrm>
        </p:spPr>
        <p:txBody>
          <a:bodyPr>
            <a:normAutofit/>
          </a:bodyPr>
          <a:lstStyle>
            <a:lvl1pPr marL="0" indent="0">
              <a:spcBef>
                <a:spcPts val="0"/>
              </a:spcBef>
              <a:buNone/>
              <a:defRPr sz="1400"/>
            </a:lvl1pPr>
          </a:lstStyle>
          <a:p>
            <a:pPr lvl="0"/>
            <a:endParaRPr lang="en-US"/>
          </a:p>
        </p:txBody>
      </p:sp>
      <p:sp>
        <p:nvSpPr>
          <p:cNvPr id="6" name="Slide Number Placeholder 6"/>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3070967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On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idx="1"/>
          </p:nvPr>
        </p:nvSpPr>
        <p:spPr>
          <a:xfrm>
            <a:off x="838200" y="144780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3"/>
          </p:nvPr>
        </p:nvSpPr>
        <p:spPr>
          <a:xfrm>
            <a:off x="841248" y="6016752"/>
            <a:ext cx="9528048" cy="548640"/>
          </a:xfrm>
        </p:spPr>
        <p:txBody>
          <a:bodyPr>
            <a:normAutofit/>
          </a:bodyPr>
          <a:lstStyle>
            <a:lvl1pPr marL="0" indent="0">
              <a:spcBef>
                <a:spcPts val="0"/>
              </a:spcBef>
              <a:buNone/>
              <a:defRPr sz="1400"/>
            </a:lvl1pPr>
          </a:lstStyle>
          <a:p>
            <a:pPr lvl="0"/>
            <a:endParaRPr lang="en-US"/>
          </a:p>
        </p:txBody>
      </p:sp>
      <p:sp>
        <p:nvSpPr>
          <p:cNvPr id="6" name="Slide Number Placeholder 5"/>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7289466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0D8C483-24FB-4BE2-AB5B-9D4F6BD9C75B}" type="datetime1">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9631700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855EA6-C538-4769-9A08-21329C515BFD}" type="datetime1">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cxnSp>
        <p:nvCxnSpPr>
          <p:cNvPr id="7" name="Straight Connector 6"/>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21824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65443C-6A64-4DE4-A300-3FE1004B94C6}" type="datetime1">
              <a:rPr lang="en-US" smtClean="0"/>
              <a:t>9/25/2023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1F62DB-D77C-4BBE-B8CC-9D3A1579A0DE}" type="slidenum">
              <a:rPr lang="en-US" smtClean="0"/>
              <a:t>‹#›</a:t>
            </a:fld>
            <a:endParaRPr lang="en-US"/>
          </a:p>
        </p:txBody>
      </p:sp>
    </p:spTree>
    <p:extLst>
      <p:ext uri="{BB962C8B-B14F-4D97-AF65-F5344CB8AC3E}">
        <p14:creationId xmlns:p14="http://schemas.microsoft.com/office/powerpoint/2010/main" val="38986505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407A88-8040-4ABB-A38A-35979DE85C03}" type="datetime1">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cxnSp>
        <p:nvCxnSpPr>
          <p:cNvPr id="7" name="Straight Connector 6"/>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35788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969508-AA0D-4D2D-93BE-8404606FD5CB}" type="datetime1">
              <a:rPr lang="en-US" smtClean="0"/>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1155026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8D11A4-AFEF-4EEE-BDBF-B1045FE1481A}" type="datetime1">
              <a:rPr lang="en-US" smtClean="0"/>
              <a:t>9/25/2023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4687535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11E2C3-6AF7-4C97-ABBF-47A1937B647F}" type="datetime1">
              <a:rPr lang="en-US" smtClean="0"/>
              <a:t>9/25/2023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1376222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ECA68A-6BF6-42AD-AAD0-D0113BD97636}" type="datetime1">
              <a:rPr lang="en-US" smtClean="0"/>
              <a:t>9/25/2023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4060155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F212E1-C248-4A3C-B206-DCFB1ADE6FBA}" type="datetime1">
              <a:rPr lang="en-US" smtClean="0"/>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66530246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tif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9" Type="http://schemas.openxmlformats.org/officeDocument/2006/relationships/theme" Target="../theme/theme2.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41" Type="http://schemas.openxmlformats.org/officeDocument/2006/relationships/image" Target="../media/image10.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slideLayout" Target="../slideLayouts/slideLayout75.xml"/><Relationship Id="rId40" Type="http://schemas.openxmlformats.org/officeDocument/2006/relationships/image" Target="../media/image1.tiff"/><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 Id="rId8" Type="http://schemas.openxmlformats.org/officeDocument/2006/relationships/slideLayout" Target="../slideLayouts/slideLayout46.xml"/><Relationship Id="rId3" Type="http://schemas.openxmlformats.org/officeDocument/2006/relationships/slideLayout" Target="../slideLayouts/slideLayout41.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slideLayout" Target="../slideLayouts/slideLayout7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image" Target="../media/image12.png"/><Relationship Id="rId2" Type="http://schemas.openxmlformats.org/officeDocument/2006/relationships/slideLayout" Target="../slideLayouts/slideLayout78.xml"/><Relationship Id="rId16" Type="http://schemas.openxmlformats.org/officeDocument/2006/relationships/image" Target="../media/image11.tiff"/><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theme" Target="../theme/theme3.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6" Type="http://schemas.openxmlformats.org/officeDocument/2006/relationships/image" Target="../media/image12.png"/><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image" Target="../media/image11.tiff"/><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26" Type="http://schemas.openxmlformats.org/officeDocument/2006/relationships/slideLayout" Target="../slideLayouts/slideLayout129.xml"/><Relationship Id="rId39" Type="http://schemas.openxmlformats.org/officeDocument/2006/relationships/theme" Target="../theme/theme5.xml"/><Relationship Id="rId21" Type="http://schemas.openxmlformats.org/officeDocument/2006/relationships/slideLayout" Target="../slideLayouts/slideLayout124.xml"/><Relationship Id="rId34" Type="http://schemas.openxmlformats.org/officeDocument/2006/relationships/slideLayout" Target="../slideLayouts/slideLayout137.xml"/><Relationship Id="rId7" Type="http://schemas.openxmlformats.org/officeDocument/2006/relationships/slideLayout" Target="../slideLayouts/slideLayout110.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29" Type="http://schemas.openxmlformats.org/officeDocument/2006/relationships/slideLayout" Target="../slideLayouts/slideLayout132.xml"/><Relationship Id="rId41" Type="http://schemas.openxmlformats.org/officeDocument/2006/relationships/image" Target="../media/image13.png"/><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24" Type="http://schemas.openxmlformats.org/officeDocument/2006/relationships/slideLayout" Target="../slideLayouts/slideLayout127.xml"/><Relationship Id="rId32" Type="http://schemas.openxmlformats.org/officeDocument/2006/relationships/slideLayout" Target="../slideLayouts/slideLayout135.xml"/><Relationship Id="rId37" Type="http://schemas.openxmlformats.org/officeDocument/2006/relationships/slideLayout" Target="../slideLayouts/slideLayout140.xml"/><Relationship Id="rId40" Type="http://schemas.openxmlformats.org/officeDocument/2006/relationships/image" Target="../media/image1.tiff"/><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28" Type="http://schemas.openxmlformats.org/officeDocument/2006/relationships/slideLayout" Target="../slideLayouts/slideLayout131.xml"/><Relationship Id="rId36" Type="http://schemas.openxmlformats.org/officeDocument/2006/relationships/slideLayout" Target="../slideLayouts/slideLayout139.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31" Type="http://schemas.openxmlformats.org/officeDocument/2006/relationships/slideLayout" Target="../slideLayouts/slideLayout134.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 Id="rId27" Type="http://schemas.openxmlformats.org/officeDocument/2006/relationships/slideLayout" Target="../slideLayouts/slideLayout130.xml"/><Relationship Id="rId30" Type="http://schemas.openxmlformats.org/officeDocument/2006/relationships/slideLayout" Target="../slideLayouts/slideLayout133.xml"/><Relationship Id="rId35" Type="http://schemas.openxmlformats.org/officeDocument/2006/relationships/slideLayout" Target="../slideLayouts/slideLayout138.xml"/><Relationship Id="rId8" Type="http://schemas.openxmlformats.org/officeDocument/2006/relationships/slideLayout" Target="../slideLayouts/slideLayout111.xml"/><Relationship Id="rId3" Type="http://schemas.openxmlformats.org/officeDocument/2006/relationships/slideLayout" Target="../slideLayouts/slideLayout106.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slideLayout" Target="../slideLayouts/slideLayout128.xml"/><Relationship Id="rId33" Type="http://schemas.openxmlformats.org/officeDocument/2006/relationships/slideLayout" Target="../slideLayouts/slideLayout136.xml"/><Relationship Id="rId38" Type="http://schemas.openxmlformats.org/officeDocument/2006/relationships/slideLayout" Target="../slideLayouts/slideLayout1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18" Type="http://schemas.openxmlformats.org/officeDocument/2006/relationships/slideLayout" Target="../slideLayouts/slideLayout159.xml"/><Relationship Id="rId26" Type="http://schemas.openxmlformats.org/officeDocument/2006/relationships/slideLayout" Target="../slideLayouts/slideLayout167.xml"/><Relationship Id="rId3" Type="http://schemas.openxmlformats.org/officeDocument/2006/relationships/slideLayout" Target="../slideLayouts/slideLayout144.xml"/><Relationship Id="rId21" Type="http://schemas.openxmlformats.org/officeDocument/2006/relationships/slideLayout" Target="../slideLayouts/slideLayout162.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5" Type="http://schemas.openxmlformats.org/officeDocument/2006/relationships/slideLayout" Target="../slideLayouts/slideLayout166.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20" Type="http://schemas.openxmlformats.org/officeDocument/2006/relationships/slideLayout" Target="../slideLayouts/slideLayout161.xml"/><Relationship Id="rId29" Type="http://schemas.openxmlformats.org/officeDocument/2006/relationships/theme" Target="../theme/theme6.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24" Type="http://schemas.openxmlformats.org/officeDocument/2006/relationships/slideLayout" Target="../slideLayouts/slideLayout165.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23" Type="http://schemas.openxmlformats.org/officeDocument/2006/relationships/slideLayout" Target="../slideLayouts/slideLayout164.xml"/><Relationship Id="rId28" Type="http://schemas.openxmlformats.org/officeDocument/2006/relationships/slideLayout" Target="../slideLayouts/slideLayout169.xml"/><Relationship Id="rId10" Type="http://schemas.openxmlformats.org/officeDocument/2006/relationships/slideLayout" Target="../slideLayouts/slideLayout151.xml"/><Relationship Id="rId19" Type="http://schemas.openxmlformats.org/officeDocument/2006/relationships/slideLayout" Target="../slideLayouts/slideLayout160.xml"/><Relationship Id="rId31" Type="http://schemas.openxmlformats.org/officeDocument/2006/relationships/image" Target="../media/image14.png"/><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 Id="rId22" Type="http://schemas.openxmlformats.org/officeDocument/2006/relationships/slideLayout" Target="../slideLayouts/slideLayout163.xml"/><Relationship Id="rId27" Type="http://schemas.openxmlformats.org/officeDocument/2006/relationships/slideLayout" Target="../slideLayouts/slideLayout168.xml"/><Relationship Id="rId30" Type="http://schemas.openxmlformats.org/officeDocument/2006/relationships/image" Target="../media/image1.tiff"/></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82.xml"/><Relationship Id="rId18" Type="http://schemas.openxmlformats.org/officeDocument/2006/relationships/slideLayout" Target="../slideLayouts/slideLayout187.xml"/><Relationship Id="rId26" Type="http://schemas.openxmlformats.org/officeDocument/2006/relationships/slideLayout" Target="../slideLayouts/slideLayout195.xml"/><Relationship Id="rId39" Type="http://schemas.openxmlformats.org/officeDocument/2006/relationships/slideLayout" Target="../slideLayouts/slideLayout208.xml"/><Relationship Id="rId21" Type="http://schemas.openxmlformats.org/officeDocument/2006/relationships/slideLayout" Target="../slideLayouts/slideLayout190.xml"/><Relationship Id="rId34" Type="http://schemas.openxmlformats.org/officeDocument/2006/relationships/slideLayout" Target="../slideLayouts/slideLayout203.xml"/><Relationship Id="rId42" Type="http://schemas.openxmlformats.org/officeDocument/2006/relationships/slideLayout" Target="../slideLayouts/slideLayout211.xml"/><Relationship Id="rId47" Type="http://schemas.openxmlformats.org/officeDocument/2006/relationships/slideLayout" Target="../slideLayouts/slideLayout216.xml"/><Relationship Id="rId50" Type="http://schemas.openxmlformats.org/officeDocument/2006/relationships/slideLayout" Target="../slideLayouts/slideLayout219.xml"/><Relationship Id="rId55" Type="http://schemas.openxmlformats.org/officeDocument/2006/relationships/slideLayout" Target="../slideLayouts/slideLayout224.xml"/><Relationship Id="rId7" Type="http://schemas.openxmlformats.org/officeDocument/2006/relationships/slideLayout" Target="../slideLayouts/slideLayout176.xml"/><Relationship Id="rId2" Type="http://schemas.openxmlformats.org/officeDocument/2006/relationships/slideLayout" Target="../slideLayouts/slideLayout171.xml"/><Relationship Id="rId16" Type="http://schemas.openxmlformats.org/officeDocument/2006/relationships/slideLayout" Target="../slideLayouts/slideLayout185.xml"/><Relationship Id="rId29" Type="http://schemas.openxmlformats.org/officeDocument/2006/relationships/slideLayout" Target="../slideLayouts/slideLayout198.xml"/><Relationship Id="rId11" Type="http://schemas.openxmlformats.org/officeDocument/2006/relationships/slideLayout" Target="../slideLayouts/slideLayout180.xml"/><Relationship Id="rId24" Type="http://schemas.openxmlformats.org/officeDocument/2006/relationships/slideLayout" Target="../slideLayouts/slideLayout193.xml"/><Relationship Id="rId32" Type="http://schemas.openxmlformats.org/officeDocument/2006/relationships/slideLayout" Target="../slideLayouts/slideLayout201.xml"/><Relationship Id="rId37" Type="http://schemas.openxmlformats.org/officeDocument/2006/relationships/slideLayout" Target="../slideLayouts/slideLayout206.xml"/><Relationship Id="rId40" Type="http://schemas.openxmlformats.org/officeDocument/2006/relationships/slideLayout" Target="../slideLayouts/slideLayout209.xml"/><Relationship Id="rId45" Type="http://schemas.openxmlformats.org/officeDocument/2006/relationships/slideLayout" Target="../slideLayouts/slideLayout214.xml"/><Relationship Id="rId53" Type="http://schemas.openxmlformats.org/officeDocument/2006/relationships/slideLayout" Target="../slideLayouts/slideLayout222.xml"/><Relationship Id="rId58" Type="http://schemas.openxmlformats.org/officeDocument/2006/relationships/slideLayout" Target="../slideLayouts/slideLayout227.xml"/><Relationship Id="rId5" Type="http://schemas.openxmlformats.org/officeDocument/2006/relationships/slideLayout" Target="../slideLayouts/slideLayout174.xml"/><Relationship Id="rId61" Type="http://schemas.openxmlformats.org/officeDocument/2006/relationships/image" Target="../media/image1.tiff"/><Relationship Id="rId19" Type="http://schemas.openxmlformats.org/officeDocument/2006/relationships/slideLayout" Target="../slideLayouts/slideLayout188.xml"/><Relationship Id="rId14" Type="http://schemas.openxmlformats.org/officeDocument/2006/relationships/slideLayout" Target="../slideLayouts/slideLayout183.xml"/><Relationship Id="rId22" Type="http://schemas.openxmlformats.org/officeDocument/2006/relationships/slideLayout" Target="../slideLayouts/slideLayout191.xml"/><Relationship Id="rId27" Type="http://schemas.openxmlformats.org/officeDocument/2006/relationships/slideLayout" Target="../slideLayouts/slideLayout196.xml"/><Relationship Id="rId30" Type="http://schemas.openxmlformats.org/officeDocument/2006/relationships/slideLayout" Target="../slideLayouts/slideLayout199.xml"/><Relationship Id="rId35" Type="http://schemas.openxmlformats.org/officeDocument/2006/relationships/slideLayout" Target="../slideLayouts/slideLayout204.xml"/><Relationship Id="rId43" Type="http://schemas.openxmlformats.org/officeDocument/2006/relationships/slideLayout" Target="../slideLayouts/slideLayout212.xml"/><Relationship Id="rId48" Type="http://schemas.openxmlformats.org/officeDocument/2006/relationships/slideLayout" Target="../slideLayouts/slideLayout217.xml"/><Relationship Id="rId56" Type="http://schemas.openxmlformats.org/officeDocument/2006/relationships/slideLayout" Target="../slideLayouts/slideLayout225.xml"/><Relationship Id="rId8" Type="http://schemas.openxmlformats.org/officeDocument/2006/relationships/slideLayout" Target="../slideLayouts/slideLayout177.xml"/><Relationship Id="rId51" Type="http://schemas.openxmlformats.org/officeDocument/2006/relationships/slideLayout" Target="../slideLayouts/slideLayout220.xml"/><Relationship Id="rId3" Type="http://schemas.openxmlformats.org/officeDocument/2006/relationships/slideLayout" Target="../slideLayouts/slideLayout172.xml"/><Relationship Id="rId12" Type="http://schemas.openxmlformats.org/officeDocument/2006/relationships/slideLayout" Target="../slideLayouts/slideLayout181.xml"/><Relationship Id="rId17" Type="http://schemas.openxmlformats.org/officeDocument/2006/relationships/slideLayout" Target="../slideLayouts/slideLayout186.xml"/><Relationship Id="rId25" Type="http://schemas.openxmlformats.org/officeDocument/2006/relationships/slideLayout" Target="../slideLayouts/slideLayout194.xml"/><Relationship Id="rId33" Type="http://schemas.openxmlformats.org/officeDocument/2006/relationships/slideLayout" Target="../slideLayouts/slideLayout202.xml"/><Relationship Id="rId38" Type="http://schemas.openxmlformats.org/officeDocument/2006/relationships/slideLayout" Target="../slideLayouts/slideLayout207.xml"/><Relationship Id="rId46" Type="http://schemas.openxmlformats.org/officeDocument/2006/relationships/slideLayout" Target="../slideLayouts/slideLayout215.xml"/><Relationship Id="rId59" Type="http://schemas.openxmlformats.org/officeDocument/2006/relationships/slideLayout" Target="../slideLayouts/slideLayout228.xml"/><Relationship Id="rId20" Type="http://schemas.openxmlformats.org/officeDocument/2006/relationships/slideLayout" Target="../slideLayouts/slideLayout189.xml"/><Relationship Id="rId41" Type="http://schemas.openxmlformats.org/officeDocument/2006/relationships/slideLayout" Target="../slideLayouts/slideLayout210.xml"/><Relationship Id="rId54" Type="http://schemas.openxmlformats.org/officeDocument/2006/relationships/slideLayout" Target="../slideLayouts/slideLayout223.xml"/><Relationship Id="rId62" Type="http://schemas.openxmlformats.org/officeDocument/2006/relationships/image" Target="../media/image2.png"/><Relationship Id="rId1" Type="http://schemas.openxmlformats.org/officeDocument/2006/relationships/slideLayout" Target="../slideLayouts/slideLayout170.xml"/><Relationship Id="rId6" Type="http://schemas.openxmlformats.org/officeDocument/2006/relationships/slideLayout" Target="../slideLayouts/slideLayout175.xml"/><Relationship Id="rId15" Type="http://schemas.openxmlformats.org/officeDocument/2006/relationships/slideLayout" Target="../slideLayouts/slideLayout184.xml"/><Relationship Id="rId23" Type="http://schemas.openxmlformats.org/officeDocument/2006/relationships/slideLayout" Target="../slideLayouts/slideLayout192.xml"/><Relationship Id="rId28" Type="http://schemas.openxmlformats.org/officeDocument/2006/relationships/slideLayout" Target="../slideLayouts/slideLayout197.xml"/><Relationship Id="rId36" Type="http://schemas.openxmlformats.org/officeDocument/2006/relationships/slideLayout" Target="../slideLayouts/slideLayout205.xml"/><Relationship Id="rId49" Type="http://schemas.openxmlformats.org/officeDocument/2006/relationships/slideLayout" Target="../slideLayouts/slideLayout218.xml"/><Relationship Id="rId57" Type="http://schemas.openxmlformats.org/officeDocument/2006/relationships/slideLayout" Target="../slideLayouts/slideLayout226.xml"/><Relationship Id="rId10" Type="http://schemas.openxmlformats.org/officeDocument/2006/relationships/slideLayout" Target="../slideLayouts/slideLayout179.xml"/><Relationship Id="rId31" Type="http://schemas.openxmlformats.org/officeDocument/2006/relationships/slideLayout" Target="../slideLayouts/slideLayout200.xml"/><Relationship Id="rId44" Type="http://schemas.openxmlformats.org/officeDocument/2006/relationships/slideLayout" Target="../slideLayouts/slideLayout213.xml"/><Relationship Id="rId52" Type="http://schemas.openxmlformats.org/officeDocument/2006/relationships/slideLayout" Target="../slideLayouts/slideLayout221.xml"/><Relationship Id="rId60" Type="http://schemas.openxmlformats.org/officeDocument/2006/relationships/theme" Target="../theme/theme7.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0"/>
            <a:ext cx="10515600" cy="106984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44752"/>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3" descr="Logo: HHS Symbol: Department of Health &amp; Human Services. USA."/>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152400" y="5769866"/>
            <a:ext cx="707136" cy="707134"/>
          </a:xfrm>
          <a:prstGeom prst="rect">
            <a:avLst/>
          </a:prstGeom>
          <a:noFill/>
          <a:ln>
            <a:noFill/>
          </a:ln>
        </p:spPr>
      </p:pic>
      <p:cxnSp>
        <p:nvCxnSpPr>
          <p:cNvPr id="7" name="Straight Connector 4" descr="&quot; &quot;"/>
          <p:cNvCxnSpPr/>
          <p:nvPr userDrawn="1"/>
        </p:nvCxnSpPr>
        <p:spPr>
          <a:xfrm flipV="1">
            <a:off x="838200" y="6355805"/>
            <a:ext cx="9525000" cy="545"/>
          </a:xfrm>
          <a:prstGeom prst="line">
            <a:avLst/>
          </a:prstGeom>
          <a:ln w="19050">
            <a:solidFill>
              <a:srgbClr val="800000"/>
            </a:solidFill>
          </a:ln>
        </p:spPr>
        <p:style>
          <a:lnRef idx="1">
            <a:schemeClr val="accent1"/>
          </a:lnRef>
          <a:fillRef idx="0">
            <a:schemeClr val="accent1"/>
          </a:fillRef>
          <a:effectRef idx="0">
            <a:schemeClr val="accent1"/>
          </a:effectRef>
          <a:fontRef idx="minor">
            <a:schemeClr val="tx1"/>
          </a:fontRef>
        </p:style>
      </p:cxnSp>
      <p:sp>
        <p:nvSpPr>
          <p:cNvPr id="8" name="Rectangle 6" descr="&quot; &quot;"/>
          <p:cNvSpPr/>
          <p:nvPr userDrawn="1"/>
        </p:nvSpPr>
        <p:spPr>
          <a:xfrm>
            <a:off x="0" y="6477000"/>
            <a:ext cx="12192000" cy="381000"/>
          </a:xfrm>
          <a:prstGeom prst="rect">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7"/>
          <p:cNvSpPr>
            <a:spLocks noGrp="1"/>
          </p:cNvSpPr>
          <p:nvPr>
            <p:ph type="sldNum" sz="quarter" idx="4"/>
          </p:nvPr>
        </p:nvSpPr>
        <p:spPr>
          <a:xfrm>
            <a:off x="9272016" y="6490444"/>
            <a:ext cx="2743200" cy="384048"/>
          </a:xfrm>
          <a:prstGeom prst="rect">
            <a:avLst/>
          </a:prstGeom>
        </p:spPr>
        <p:txBody>
          <a:bodyPr vert="horz" lIns="91440" tIns="45720" rIns="91440" bIns="45720" rtlCol="0" anchor="ctr"/>
          <a:lstStyle>
            <a:lvl1pPr algn="r">
              <a:defRPr sz="1600" b="1">
                <a:solidFill>
                  <a:schemeClr val="bg1"/>
                </a:solidFill>
              </a:defRPr>
            </a:lvl1pPr>
          </a:lstStyle>
          <a:p>
            <a:fld id="{AC38D48C-20BE-40D5-BBF2-392FF9026E6C}" type="slidenum">
              <a:rPr lang="en-US" smtClean="0"/>
              <a:pPr/>
              <a:t>‹#›</a:t>
            </a:fld>
            <a:endParaRPr lang="en-US"/>
          </a:p>
        </p:txBody>
      </p:sp>
      <p:pic>
        <p:nvPicPr>
          <p:cNvPr id="4" name="Picture 3"/>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10533661" y="5893127"/>
            <a:ext cx="1271016" cy="507673"/>
          </a:xfrm>
          <a:prstGeom prst="rect">
            <a:avLst/>
          </a:prstGeom>
        </p:spPr>
      </p:pic>
    </p:spTree>
    <p:extLst>
      <p:ext uri="{BB962C8B-B14F-4D97-AF65-F5344CB8AC3E}">
        <p14:creationId xmlns:p14="http://schemas.microsoft.com/office/powerpoint/2010/main" val="391147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Lst>
  <p:hf hdr="0" ftr="0" dt="0"/>
  <p:txStyles>
    <p:titleStyle>
      <a:lvl1pPr algn="l" defTabSz="914400" rtl="0" eaLnBrk="1" latinLnBrk="0" hangingPunct="1">
        <a:lnSpc>
          <a:spcPct val="100000"/>
        </a:lnSpc>
        <a:spcBef>
          <a:spcPct val="0"/>
        </a:spcBef>
        <a:buNone/>
        <a:defRPr sz="4000" b="1" kern="1200">
          <a:solidFill>
            <a:srgbClr val="0F4D7B"/>
          </a:solidFill>
          <a:latin typeface="+mn-lt"/>
          <a:ea typeface="+mj-ea"/>
          <a:cs typeface="+mj-cs"/>
        </a:defRPr>
      </a:lvl1pPr>
    </p:titleStyle>
    <p:bodyStyle>
      <a:lvl1pPr marL="347472" indent="-347472" algn="l" defTabSz="914400" rtl="0" eaLnBrk="1" latinLnBrk="0" hangingPunct="1">
        <a:lnSpc>
          <a:spcPct val="100000"/>
        </a:lnSpc>
        <a:spcBef>
          <a:spcPts val="528"/>
        </a:spcBef>
        <a:buClr>
          <a:srgbClr val="0F4D7B"/>
        </a:buClr>
        <a:buSzPct val="125000"/>
        <a:buFont typeface="Arial" panose="020B0604020202020204" pitchFamily="34" charset="0"/>
        <a:buChar char="•"/>
        <a:defRPr sz="2200" kern="1200">
          <a:solidFill>
            <a:srgbClr val="0F4D7B"/>
          </a:solidFill>
          <a:latin typeface="+mn-lt"/>
          <a:ea typeface="+mn-ea"/>
          <a:cs typeface="+mn-cs"/>
        </a:defRPr>
      </a:lvl1pPr>
      <a:lvl2pPr marL="740664" indent="-283464" algn="l" defTabSz="914400" rtl="0" eaLnBrk="1" latinLnBrk="0" hangingPunct="1">
        <a:lnSpc>
          <a:spcPct val="100000"/>
        </a:lnSpc>
        <a:spcBef>
          <a:spcPts val="480"/>
        </a:spcBef>
        <a:buClr>
          <a:srgbClr val="0F4D7B"/>
        </a:buClr>
        <a:buFont typeface="Wingdings" panose="05000000000000000000" pitchFamily="2" charset="2"/>
        <a:buChar char="§"/>
        <a:defRPr sz="2000" kern="1200">
          <a:solidFill>
            <a:srgbClr val="0F4D7B"/>
          </a:solidFill>
          <a:latin typeface="+mn-lt"/>
          <a:ea typeface="+mn-ea"/>
          <a:cs typeface="+mn-cs"/>
        </a:defRPr>
      </a:lvl2pPr>
      <a:lvl3pPr marL="1143000" indent="-228600" algn="l" defTabSz="914400" rtl="0" eaLnBrk="1" latinLnBrk="0" hangingPunct="1">
        <a:lnSpc>
          <a:spcPct val="100000"/>
        </a:lnSpc>
        <a:spcBef>
          <a:spcPts val="432"/>
        </a:spcBef>
        <a:buClr>
          <a:srgbClr val="0F4D7B"/>
        </a:buClr>
        <a:buFont typeface="Wingdings" panose="05000000000000000000" pitchFamily="2" charset="2"/>
        <a:buChar char="ü"/>
        <a:defRPr sz="1800" kern="1200">
          <a:solidFill>
            <a:srgbClr val="0F4D7B"/>
          </a:solidFill>
          <a:latin typeface="+mn-lt"/>
          <a:ea typeface="+mn-ea"/>
          <a:cs typeface="+mn-cs"/>
        </a:defRPr>
      </a:lvl3pPr>
      <a:lvl4pPr marL="1600200" indent="-228600" algn="l" defTabSz="914400" rtl="0" eaLnBrk="1" latinLnBrk="0" hangingPunct="1">
        <a:lnSpc>
          <a:spcPct val="100000"/>
        </a:lnSpc>
        <a:spcBef>
          <a:spcPts val="400"/>
        </a:spcBef>
        <a:buClr>
          <a:srgbClr val="0F4D7B"/>
        </a:buClr>
        <a:buSzPct val="100000"/>
        <a:buFont typeface="Courier New" panose="02070309020205020404" pitchFamily="49" charset="0"/>
        <a:buChar char="o"/>
        <a:defRPr sz="1600" kern="1200">
          <a:solidFill>
            <a:srgbClr val="0F4D7B"/>
          </a:solidFill>
          <a:latin typeface="+mn-lt"/>
          <a:ea typeface="+mn-ea"/>
          <a:cs typeface="+mn-cs"/>
        </a:defRPr>
      </a:lvl4pPr>
      <a:lvl5pPr marL="2057400" indent="-228600" algn="l" defTabSz="914400" rtl="0" eaLnBrk="1" latinLnBrk="0" hangingPunct="1">
        <a:lnSpc>
          <a:spcPct val="100000"/>
        </a:lnSpc>
        <a:spcBef>
          <a:spcPts val="380"/>
        </a:spcBef>
        <a:buClr>
          <a:srgbClr val="0F4D7B"/>
        </a:buClr>
        <a:buFont typeface="Wingdings" panose="05000000000000000000" pitchFamily="2" charset="2"/>
        <a:buChar char="Ø"/>
        <a:defRPr sz="1400" kern="1200">
          <a:solidFill>
            <a:srgbClr val="0F4D7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0"/>
            <a:ext cx="10515600" cy="106984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44752"/>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3" descr="Logo:  Department of Health &amp; Human Services. USA."/>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152400" y="5769866"/>
            <a:ext cx="707136" cy="707134"/>
          </a:xfrm>
          <a:prstGeom prst="rect">
            <a:avLst/>
          </a:prstGeom>
          <a:noFill/>
          <a:ln>
            <a:noFill/>
          </a:ln>
        </p:spPr>
      </p:pic>
      <p:cxnSp>
        <p:nvCxnSpPr>
          <p:cNvPr id="7" name="Straight Connector 4" descr="&quot; &quot;"/>
          <p:cNvCxnSpPr/>
          <p:nvPr userDrawn="1"/>
        </p:nvCxnSpPr>
        <p:spPr>
          <a:xfrm flipV="1">
            <a:off x="838200" y="6355805"/>
            <a:ext cx="9525000" cy="545"/>
          </a:xfrm>
          <a:prstGeom prst="line">
            <a:avLst/>
          </a:prstGeom>
          <a:ln w="19050">
            <a:solidFill>
              <a:srgbClr val="800000"/>
            </a:solidFill>
          </a:ln>
        </p:spPr>
        <p:style>
          <a:lnRef idx="1">
            <a:schemeClr val="accent1"/>
          </a:lnRef>
          <a:fillRef idx="0">
            <a:schemeClr val="accent1"/>
          </a:fillRef>
          <a:effectRef idx="0">
            <a:schemeClr val="accent1"/>
          </a:effectRef>
          <a:fontRef idx="minor">
            <a:schemeClr val="tx1"/>
          </a:fontRef>
        </p:style>
      </p:cxnSp>
      <p:pic>
        <p:nvPicPr>
          <p:cNvPr id="9" name="Picture 5"/>
          <p:cNvPicPr>
            <a:picLocks noChangeAspect="1"/>
          </p:cNvPicPr>
          <p:nvPr userDrawn="1"/>
        </p:nvPicPr>
        <p:blipFill>
          <a:blip r:embed="rId41" cstate="print">
            <a:extLst>
              <a:ext uri="{28A0092B-C50C-407E-A947-70E740481C1C}">
                <a14:useLocalDpi xmlns:a14="http://schemas.microsoft.com/office/drawing/2010/main" val="0"/>
              </a:ext>
            </a:extLst>
          </a:blip>
          <a:srcRect/>
          <a:stretch/>
        </p:blipFill>
        <p:spPr>
          <a:xfrm>
            <a:off x="10562293" y="5867400"/>
            <a:ext cx="1452923" cy="577668"/>
          </a:xfrm>
          <a:prstGeom prst="rect">
            <a:avLst/>
          </a:prstGeom>
          <a:noFill/>
          <a:ln>
            <a:noFill/>
          </a:ln>
        </p:spPr>
      </p:pic>
      <p:sp>
        <p:nvSpPr>
          <p:cNvPr id="8" name="Rectangle 6" descr="&quot; &quot;"/>
          <p:cNvSpPr/>
          <p:nvPr userDrawn="1"/>
        </p:nvSpPr>
        <p:spPr>
          <a:xfrm>
            <a:off x="0" y="6477000"/>
            <a:ext cx="12192000" cy="381000"/>
          </a:xfrm>
          <a:prstGeom prst="rect">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7"/>
          <p:cNvSpPr>
            <a:spLocks noGrp="1"/>
          </p:cNvSpPr>
          <p:nvPr>
            <p:ph type="sldNum" sz="quarter" idx="4"/>
          </p:nvPr>
        </p:nvSpPr>
        <p:spPr>
          <a:xfrm>
            <a:off x="9272016" y="6490444"/>
            <a:ext cx="2743200" cy="384048"/>
          </a:xfrm>
          <a:prstGeom prst="rect">
            <a:avLst/>
          </a:prstGeom>
        </p:spPr>
        <p:txBody>
          <a:bodyPr vert="horz" lIns="91440" tIns="45720" rIns="91440" bIns="45720" rtlCol="0" anchor="ctr"/>
          <a:lstStyle>
            <a:lvl1pPr algn="r">
              <a:defRPr sz="1600" b="1">
                <a:solidFill>
                  <a:schemeClr val="bg1"/>
                </a:solidFill>
              </a:defRPr>
            </a:lvl1pPr>
          </a:lstStyle>
          <a:p>
            <a:fld id="{AC38D48C-20BE-40D5-BBF2-392FF9026E6C}" type="slidenum">
              <a:rPr lang="en-US" smtClean="0"/>
              <a:pPr/>
              <a:t>‹#›</a:t>
            </a:fld>
            <a:endParaRPr lang="en-US"/>
          </a:p>
        </p:txBody>
      </p:sp>
    </p:spTree>
    <p:extLst>
      <p:ext uri="{BB962C8B-B14F-4D97-AF65-F5344CB8AC3E}">
        <p14:creationId xmlns:p14="http://schemas.microsoft.com/office/powerpoint/2010/main" val="407328709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 id="2147483737" r:id="rId38"/>
  </p:sldLayoutIdLst>
  <p:hf hdr="0" ftr="0" dt="0"/>
  <p:txStyles>
    <p:titleStyle>
      <a:lvl1pPr algn="l" defTabSz="914400" rtl="0" eaLnBrk="1" latinLnBrk="0" hangingPunct="1">
        <a:lnSpc>
          <a:spcPct val="100000"/>
        </a:lnSpc>
        <a:spcBef>
          <a:spcPct val="0"/>
        </a:spcBef>
        <a:buNone/>
        <a:defRPr sz="4000" b="1" kern="1200">
          <a:solidFill>
            <a:srgbClr val="0F4D7B"/>
          </a:solidFill>
          <a:latin typeface="+mn-lt"/>
          <a:ea typeface="+mj-ea"/>
          <a:cs typeface="+mj-cs"/>
        </a:defRPr>
      </a:lvl1pPr>
    </p:titleStyle>
    <p:bodyStyle>
      <a:lvl1pPr marL="347472" indent="-347472" algn="l" defTabSz="914400" rtl="0" eaLnBrk="1" latinLnBrk="0" hangingPunct="1">
        <a:lnSpc>
          <a:spcPct val="100000"/>
        </a:lnSpc>
        <a:spcBef>
          <a:spcPts val="528"/>
        </a:spcBef>
        <a:buClr>
          <a:srgbClr val="0F4D7B"/>
        </a:buClr>
        <a:buSzPct val="125000"/>
        <a:buFont typeface="Arial" panose="020B0604020202020204" pitchFamily="34" charset="0"/>
        <a:buChar char="•"/>
        <a:defRPr sz="2200" kern="1200">
          <a:solidFill>
            <a:srgbClr val="0F4D7B"/>
          </a:solidFill>
          <a:latin typeface="+mn-lt"/>
          <a:ea typeface="+mn-ea"/>
          <a:cs typeface="+mn-cs"/>
        </a:defRPr>
      </a:lvl1pPr>
      <a:lvl2pPr marL="740664" indent="-283464" algn="l" defTabSz="914400" rtl="0" eaLnBrk="1" latinLnBrk="0" hangingPunct="1">
        <a:lnSpc>
          <a:spcPct val="100000"/>
        </a:lnSpc>
        <a:spcBef>
          <a:spcPts val="480"/>
        </a:spcBef>
        <a:buClr>
          <a:srgbClr val="0F4D7B"/>
        </a:buClr>
        <a:buFont typeface="Wingdings" panose="05000000000000000000" pitchFamily="2" charset="2"/>
        <a:buChar char="§"/>
        <a:defRPr sz="2000" kern="1200">
          <a:solidFill>
            <a:srgbClr val="0F4D7B"/>
          </a:solidFill>
          <a:latin typeface="+mn-lt"/>
          <a:ea typeface="+mn-ea"/>
          <a:cs typeface="+mn-cs"/>
        </a:defRPr>
      </a:lvl2pPr>
      <a:lvl3pPr marL="1143000" indent="-228600" algn="l" defTabSz="914400" rtl="0" eaLnBrk="1" latinLnBrk="0" hangingPunct="1">
        <a:lnSpc>
          <a:spcPct val="100000"/>
        </a:lnSpc>
        <a:spcBef>
          <a:spcPts val="432"/>
        </a:spcBef>
        <a:buClr>
          <a:srgbClr val="0F4D7B"/>
        </a:buClr>
        <a:buFont typeface="Wingdings" panose="05000000000000000000" pitchFamily="2" charset="2"/>
        <a:buChar char="ü"/>
        <a:defRPr sz="1800" kern="1200">
          <a:solidFill>
            <a:srgbClr val="0F4D7B"/>
          </a:solidFill>
          <a:latin typeface="+mn-lt"/>
          <a:ea typeface="+mn-ea"/>
          <a:cs typeface="+mn-cs"/>
        </a:defRPr>
      </a:lvl3pPr>
      <a:lvl4pPr marL="1600200" indent="-228600" algn="l" defTabSz="914400" rtl="0" eaLnBrk="1" latinLnBrk="0" hangingPunct="1">
        <a:lnSpc>
          <a:spcPct val="100000"/>
        </a:lnSpc>
        <a:spcBef>
          <a:spcPts val="400"/>
        </a:spcBef>
        <a:buClr>
          <a:srgbClr val="0F4D7B"/>
        </a:buClr>
        <a:buSzPct val="100000"/>
        <a:buFont typeface="Courier New" panose="02070309020205020404" pitchFamily="49" charset="0"/>
        <a:buChar char="o"/>
        <a:defRPr sz="1600" kern="1200">
          <a:solidFill>
            <a:srgbClr val="0F4D7B"/>
          </a:solidFill>
          <a:latin typeface="+mn-lt"/>
          <a:ea typeface="+mn-ea"/>
          <a:cs typeface="+mn-cs"/>
        </a:defRPr>
      </a:lvl4pPr>
      <a:lvl5pPr marL="2057400" indent="-228600" algn="l" defTabSz="914400" rtl="0" eaLnBrk="1" latinLnBrk="0" hangingPunct="1">
        <a:lnSpc>
          <a:spcPct val="100000"/>
        </a:lnSpc>
        <a:spcBef>
          <a:spcPts val="380"/>
        </a:spcBef>
        <a:buClr>
          <a:srgbClr val="0F4D7B"/>
        </a:buClr>
        <a:buFont typeface="Wingdings" panose="05000000000000000000" pitchFamily="2" charset="2"/>
        <a:buChar char="Ø"/>
        <a:defRPr sz="1400" kern="1200">
          <a:solidFill>
            <a:srgbClr val="0F4D7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1F62DB-D77C-4BBE-B8CC-9D3A1579A0DE}" type="slidenum">
              <a:rPr lang="en-US" smtClean="0"/>
              <a:t>‹#›</a:t>
            </a:fld>
            <a:endParaRPr lang="en-US"/>
          </a:p>
        </p:txBody>
      </p:sp>
      <p:cxnSp>
        <p:nvCxnSpPr>
          <p:cNvPr id="7" name="Straight Connector 6"/>
          <p:cNvCxnSpPr/>
          <p:nvPr/>
        </p:nvCxnSpPr>
        <p:spPr>
          <a:xfrm>
            <a:off x="838200" y="6475179"/>
            <a:ext cx="9525000" cy="0"/>
          </a:xfrm>
          <a:prstGeom prst="line">
            <a:avLst/>
          </a:prstGeom>
          <a:ln w="19050">
            <a:solidFill>
              <a:srgbClr val="80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0" y="6553200"/>
            <a:ext cx="12192000" cy="304800"/>
          </a:xfrm>
          <a:prstGeom prst="rect">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25179" y="5789379"/>
            <a:ext cx="763821" cy="763821"/>
          </a:xfrm>
          <a:prstGeom prst="rect">
            <a:avLst/>
          </a:prstGeom>
          <a:noFill/>
          <a:ln>
            <a:noFill/>
          </a:ln>
        </p:spPr>
      </p:pic>
      <p:pic>
        <p:nvPicPr>
          <p:cNvPr id="12" name="Picture 1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0439400" y="5943600"/>
            <a:ext cx="1444752" cy="577067"/>
          </a:xfrm>
          <a:prstGeom prst="rect">
            <a:avLst/>
          </a:prstGeom>
        </p:spPr>
      </p:pic>
    </p:spTree>
    <p:extLst>
      <p:ext uri="{BB962C8B-B14F-4D97-AF65-F5344CB8AC3E}">
        <p14:creationId xmlns:p14="http://schemas.microsoft.com/office/powerpoint/2010/main" val="134734403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826"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65443C-6A64-4DE4-A300-3FE1004B94C6}" type="datetime1">
              <a:rPr lang="en-US" smtClean="0"/>
              <a:t>9/25/2023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1F62DB-D77C-4BBE-B8CC-9D3A1579A0DE}" type="slidenum">
              <a:rPr lang="en-US" smtClean="0"/>
              <a:t>‹#›</a:t>
            </a:fld>
            <a:endParaRPr lang="en-US"/>
          </a:p>
        </p:txBody>
      </p:sp>
      <p:cxnSp>
        <p:nvCxnSpPr>
          <p:cNvPr id="7" name="Straight Connector 6"/>
          <p:cNvCxnSpPr/>
          <p:nvPr/>
        </p:nvCxnSpPr>
        <p:spPr>
          <a:xfrm>
            <a:off x="838200" y="6475179"/>
            <a:ext cx="9525000" cy="0"/>
          </a:xfrm>
          <a:prstGeom prst="line">
            <a:avLst/>
          </a:prstGeom>
          <a:ln w="19050">
            <a:solidFill>
              <a:srgbClr val="80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0" y="6553200"/>
            <a:ext cx="12192000" cy="304800"/>
          </a:xfrm>
          <a:prstGeom prst="rect">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25179" y="5789379"/>
            <a:ext cx="763821" cy="763821"/>
          </a:xfrm>
          <a:prstGeom prst="rect">
            <a:avLst/>
          </a:prstGeom>
          <a:noFill/>
          <a:ln>
            <a:noFill/>
          </a:ln>
        </p:spPr>
      </p:pic>
      <p:pic>
        <p:nvPicPr>
          <p:cNvPr id="11" name="Picture 1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474402" y="5943600"/>
            <a:ext cx="1444752" cy="577067"/>
          </a:xfrm>
          <a:prstGeom prst="rect">
            <a:avLst/>
          </a:prstGeom>
        </p:spPr>
      </p:pic>
    </p:spTree>
    <p:extLst>
      <p:ext uri="{BB962C8B-B14F-4D97-AF65-F5344CB8AC3E}">
        <p14:creationId xmlns:p14="http://schemas.microsoft.com/office/powerpoint/2010/main" val="2133208226"/>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0"/>
            <a:ext cx="10515600" cy="106984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44752"/>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3" descr="Logo:  Department of Health &amp; Human Services. USA."/>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152400" y="5769866"/>
            <a:ext cx="707136" cy="707134"/>
          </a:xfrm>
          <a:prstGeom prst="rect">
            <a:avLst/>
          </a:prstGeom>
          <a:noFill/>
          <a:ln>
            <a:noFill/>
          </a:ln>
        </p:spPr>
      </p:pic>
      <p:cxnSp>
        <p:nvCxnSpPr>
          <p:cNvPr id="7" name="Straight Connector 4" descr="&quot; &quot;"/>
          <p:cNvCxnSpPr/>
          <p:nvPr userDrawn="1"/>
        </p:nvCxnSpPr>
        <p:spPr>
          <a:xfrm flipV="1">
            <a:off x="838200" y="6355805"/>
            <a:ext cx="9525000" cy="545"/>
          </a:xfrm>
          <a:prstGeom prst="line">
            <a:avLst/>
          </a:prstGeom>
          <a:ln w="19050">
            <a:solidFill>
              <a:srgbClr val="800000"/>
            </a:solidFill>
          </a:ln>
        </p:spPr>
        <p:style>
          <a:lnRef idx="1">
            <a:schemeClr val="accent1"/>
          </a:lnRef>
          <a:fillRef idx="0">
            <a:schemeClr val="accent1"/>
          </a:fillRef>
          <a:effectRef idx="0">
            <a:schemeClr val="accent1"/>
          </a:effectRef>
          <a:fontRef idx="minor">
            <a:schemeClr val="tx1"/>
          </a:fontRef>
        </p:style>
      </p:cxnSp>
      <p:pic>
        <p:nvPicPr>
          <p:cNvPr id="9" name="Picture 5"/>
          <p:cNvPicPr>
            <a:picLocks noChangeAspect="1"/>
          </p:cNvPicPr>
          <p:nvPr userDrawn="1"/>
        </p:nvPicPr>
        <p:blipFill>
          <a:blip r:embed="rId41" cstate="print">
            <a:extLst>
              <a:ext uri="{28A0092B-C50C-407E-A947-70E740481C1C}">
                <a14:useLocalDpi xmlns:a14="http://schemas.microsoft.com/office/drawing/2010/main" val="0"/>
              </a:ext>
            </a:extLst>
          </a:blip>
          <a:srcRect/>
          <a:stretch/>
        </p:blipFill>
        <p:spPr>
          <a:xfrm>
            <a:off x="10562293" y="5867400"/>
            <a:ext cx="1452923" cy="577668"/>
          </a:xfrm>
          <a:prstGeom prst="rect">
            <a:avLst/>
          </a:prstGeom>
          <a:noFill/>
          <a:ln>
            <a:noFill/>
          </a:ln>
        </p:spPr>
      </p:pic>
      <p:sp>
        <p:nvSpPr>
          <p:cNvPr id="8" name="Rectangle 6" descr="&quot; &quot;"/>
          <p:cNvSpPr/>
          <p:nvPr userDrawn="1"/>
        </p:nvSpPr>
        <p:spPr>
          <a:xfrm>
            <a:off x="0" y="6477000"/>
            <a:ext cx="12192000" cy="381000"/>
          </a:xfrm>
          <a:prstGeom prst="rect">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7"/>
          <p:cNvSpPr>
            <a:spLocks noGrp="1"/>
          </p:cNvSpPr>
          <p:nvPr>
            <p:ph type="sldNum" sz="quarter" idx="4"/>
          </p:nvPr>
        </p:nvSpPr>
        <p:spPr>
          <a:xfrm>
            <a:off x="9272016" y="6490444"/>
            <a:ext cx="2743200" cy="384048"/>
          </a:xfrm>
          <a:prstGeom prst="rect">
            <a:avLst/>
          </a:prstGeom>
        </p:spPr>
        <p:txBody>
          <a:bodyPr vert="horz" lIns="91440" tIns="45720" rIns="91440" bIns="45720" rtlCol="0" anchor="ctr"/>
          <a:lstStyle>
            <a:lvl1pPr algn="r">
              <a:defRPr sz="1600" b="1">
                <a:solidFill>
                  <a:schemeClr val="bg1"/>
                </a:solidFill>
              </a:defRPr>
            </a:lvl1pPr>
          </a:lstStyle>
          <a:p>
            <a:fld id="{AC38D48C-20BE-40D5-BBF2-392FF9026E6C}" type="slidenum">
              <a:rPr lang="en-US" smtClean="0"/>
              <a:pPr/>
              <a:t>‹#›</a:t>
            </a:fld>
            <a:endParaRPr lang="en-US"/>
          </a:p>
        </p:txBody>
      </p:sp>
    </p:spTree>
    <p:extLst>
      <p:ext uri="{BB962C8B-B14F-4D97-AF65-F5344CB8AC3E}">
        <p14:creationId xmlns:p14="http://schemas.microsoft.com/office/powerpoint/2010/main" val="3475275390"/>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 id="2147483847" r:id="rId20"/>
    <p:sldLayoutId id="2147483848" r:id="rId21"/>
    <p:sldLayoutId id="2147483849" r:id="rId22"/>
    <p:sldLayoutId id="2147483850" r:id="rId23"/>
    <p:sldLayoutId id="2147483851" r:id="rId24"/>
    <p:sldLayoutId id="2147483852" r:id="rId25"/>
    <p:sldLayoutId id="2147483853" r:id="rId26"/>
    <p:sldLayoutId id="2147483854" r:id="rId27"/>
    <p:sldLayoutId id="2147483855" r:id="rId28"/>
    <p:sldLayoutId id="2147483856" r:id="rId29"/>
    <p:sldLayoutId id="2147483857" r:id="rId30"/>
    <p:sldLayoutId id="2147483858" r:id="rId31"/>
    <p:sldLayoutId id="2147483859" r:id="rId32"/>
    <p:sldLayoutId id="2147483860" r:id="rId33"/>
    <p:sldLayoutId id="2147483861" r:id="rId34"/>
    <p:sldLayoutId id="2147483862" r:id="rId35"/>
    <p:sldLayoutId id="2147483863" r:id="rId36"/>
    <p:sldLayoutId id="2147483864" r:id="rId37"/>
    <p:sldLayoutId id="2147483865" r:id="rId38"/>
  </p:sldLayoutIdLst>
  <p:hf hdr="0" ftr="0" dt="0"/>
  <p:txStyles>
    <p:titleStyle>
      <a:lvl1pPr algn="l" defTabSz="914400" rtl="0" eaLnBrk="1" latinLnBrk="0" hangingPunct="1">
        <a:lnSpc>
          <a:spcPct val="100000"/>
        </a:lnSpc>
        <a:spcBef>
          <a:spcPct val="0"/>
        </a:spcBef>
        <a:buNone/>
        <a:defRPr sz="4000" b="1" kern="1200">
          <a:solidFill>
            <a:srgbClr val="0F4D7B"/>
          </a:solidFill>
          <a:latin typeface="+mn-lt"/>
          <a:ea typeface="+mj-ea"/>
          <a:cs typeface="+mj-cs"/>
        </a:defRPr>
      </a:lvl1pPr>
    </p:titleStyle>
    <p:bodyStyle>
      <a:lvl1pPr marL="347472" indent="-347472" algn="l" defTabSz="914400" rtl="0" eaLnBrk="1" latinLnBrk="0" hangingPunct="1">
        <a:lnSpc>
          <a:spcPct val="100000"/>
        </a:lnSpc>
        <a:spcBef>
          <a:spcPts val="528"/>
        </a:spcBef>
        <a:buClr>
          <a:srgbClr val="0F4D7B"/>
        </a:buClr>
        <a:buSzPct val="125000"/>
        <a:buFont typeface="Arial" panose="020B0604020202020204" pitchFamily="34" charset="0"/>
        <a:buChar char="•"/>
        <a:defRPr sz="2200" kern="1200">
          <a:solidFill>
            <a:srgbClr val="0F4D7B"/>
          </a:solidFill>
          <a:latin typeface="+mn-lt"/>
          <a:ea typeface="+mn-ea"/>
          <a:cs typeface="+mn-cs"/>
        </a:defRPr>
      </a:lvl1pPr>
      <a:lvl2pPr marL="740664" indent="-283464" algn="l" defTabSz="914400" rtl="0" eaLnBrk="1" latinLnBrk="0" hangingPunct="1">
        <a:lnSpc>
          <a:spcPct val="100000"/>
        </a:lnSpc>
        <a:spcBef>
          <a:spcPts val="480"/>
        </a:spcBef>
        <a:buClr>
          <a:srgbClr val="0F4D7B"/>
        </a:buClr>
        <a:buFont typeface="Wingdings" panose="05000000000000000000" pitchFamily="2" charset="2"/>
        <a:buChar char="§"/>
        <a:defRPr sz="2000" kern="1200">
          <a:solidFill>
            <a:srgbClr val="0F4D7B"/>
          </a:solidFill>
          <a:latin typeface="+mn-lt"/>
          <a:ea typeface="+mn-ea"/>
          <a:cs typeface="+mn-cs"/>
        </a:defRPr>
      </a:lvl2pPr>
      <a:lvl3pPr marL="1143000" indent="-228600" algn="l" defTabSz="914400" rtl="0" eaLnBrk="1" latinLnBrk="0" hangingPunct="1">
        <a:lnSpc>
          <a:spcPct val="100000"/>
        </a:lnSpc>
        <a:spcBef>
          <a:spcPts val="432"/>
        </a:spcBef>
        <a:buClr>
          <a:srgbClr val="0F4D7B"/>
        </a:buClr>
        <a:buFont typeface="Wingdings" panose="05000000000000000000" pitchFamily="2" charset="2"/>
        <a:buChar char="ü"/>
        <a:defRPr sz="1800" kern="1200">
          <a:solidFill>
            <a:srgbClr val="0F4D7B"/>
          </a:solidFill>
          <a:latin typeface="+mn-lt"/>
          <a:ea typeface="+mn-ea"/>
          <a:cs typeface="+mn-cs"/>
        </a:defRPr>
      </a:lvl3pPr>
      <a:lvl4pPr marL="1600200" indent="-228600" algn="l" defTabSz="914400" rtl="0" eaLnBrk="1" latinLnBrk="0" hangingPunct="1">
        <a:lnSpc>
          <a:spcPct val="100000"/>
        </a:lnSpc>
        <a:spcBef>
          <a:spcPts val="400"/>
        </a:spcBef>
        <a:buClr>
          <a:srgbClr val="0F4D7B"/>
        </a:buClr>
        <a:buSzPct val="100000"/>
        <a:buFont typeface="Courier New" panose="02070309020205020404" pitchFamily="49" charset="0"/>
        <a:buChar char="o"/>
        <a:defRPr sz="1600" kern="1200">
          <a:solidFill>
            <a:srgbClr val="0F4D7B"/>
          </a:solidFill>
          <a:latin typeface="+mn-lt"/>
          <a:ea typeface="+mn-ea"/>
          <a:cs typeface="+mn-cs"/>
        </a:defRPr>
      </a:lvl4pPr>
      <a:lvl5pPr marL="2057400" indent="-228600" algn="l" defTabSz="914400" rtl="0" eaLnBrk="1" latinLnBrk="0" hangingPunct="1">
        <a:lnSpc>
          <a:spcPct val="100000"/>
        </a:lnSpc>
        <a:spcBef>
          <a:spcPts val="380"/>
        </a:spcBef>
        <a:buClr>
          <a:srgbClr val="0F4D7B"/>
        </a:buClr>
        <a:buFont typeface="Wingdings" panose="05000000000000000000" pitchFamily="2" charset="2"/>
        <a:buChar char="Ø"/>
        <a:defRPr sz="1400" kern="1200">
          <a:solidFill>
            <a:srgbClr val="0F4D7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82DEE33-38B1-46C2-9CBA-B84388248A08}"/>
              </a:ext>
            </a:extLst>
          </p:cNvPr>
          <p:cNvGrpSpPr/>
          <p:nvPr userDrawn="1"/>
        </p:nvGrpSpPr>
        <p:grpSpPr>
          <a:xfrm>
            <a:off x="0" y="5769866"/>
            <a:ext cx="12192000" cy="1088134"/>
            <a:chOff x="0" y="5769866"/>
            <a:chExt cx="12192000" cy="1088134"/>
          </a:xfrm>
        </p:grpSpPr>
        <p:sp>
          <p:nvSpPr>
            <p:cNvPr id="8" name="Straight Connector 12">
              <a:extLst>
                <a:ext uri="{FF2B5EF4-FFF2-40B4-BE49-F238E27FC236}">
                  <a16:creationId xmlns:a16="http://schemas.microsoft.com/office/drawing/2014/main" id="{D1B20690-90E5-4CAA-8653-23B3BD43EB28}"/>
                </a:ext>
              </a:extLst>
            </p:cNvPr>
            <p:cNvSpPr/>
            <p:nvPr/>
          </p:nvSpPr>
          <p:spPr>
            <a:xfrm flipV="1">
              <a:off x="838200" y="6355805"/>
              <a:ext cx="9525001" cy="546"/>
            </a:xfrm>
            <a:prstGeom prst="line">
              <a:avLst/>
            </a:prstGeom>
            <a:ln w="19050">
              <a:solidFill>
                <a:srgbClr val="800000"/>
              </a:solidFill>
              <a:miter/>
            </a:ln>
          </p:spPr>
          <p:txBody>
            <a:bodyPr lIns="45719" rIns="45719"/>
            <a:lstStyle/>
            <a:p>
              <a:endParaRPr/>
            </a:p>
          </p:txBody>
        </p:sp>
        <p:sp>
          <p:nvSpPr>
            <p:cNvPr id="9" name="Rectangle 13">
              <a:extLst>
                <a:ext uri="{FF2B5EF4-FFF2-40B4-BE49-F238E27FC236}">
                  <a16:creationId xmlns:a16="http://schemas.microsoft.com/office/drawing/2014/main" id="{3F54AF57-BF32-4C33-BFC8-3D02F12FB0A7}"/>
                </a:ext>
              </a:extLst>
            </p:cNvPr>
            <p:cNvSpPr/>
            <p:nvPr/>
          </p:nvSpPr>
          <p:spPr>
            <a:xfrm>
              <a:off x="0" y="6477000"/>
              <a:ext cx="12192000" cy="381000"/>
            </a:xfrm>
            <a:prstGeom prst="rect">
              <a:avLst/>
            </a:prstGeom>
            <a:solidFill>
              <a:srgbClr val="0F4D7B"/>
            </a:solidFill>
            <a:ln w="12700">
              <a:miter lim="400000"/>
            </a:ln>
          </p:spPr>
          <p:txBody>
            <a:bodyPr lIns="45719" rIns="45719" anchor="ctr"/>
            <a:lstStyle/>
            <a:p>
              <a:pPr algn="ctr">
                <a:defRPr>
                  <a:solidFill>
                    <a:srgbClr val="FFFFFF"/>
                  </a:solidFill>
                </a:defRPr>
              </a:pPr>
              <a:endParaRPr/>
            </a:p>
          </p:txBody>
        </p:sp>
        <p:pic>
          <p:nvPicPr>
            <p:cNvPr id="11" name="Picture 15" descr="Picture 15">
              <a:extLst>
                <a:ext uri="{FF2B5EF4-FFF2-40B4-BE49-F238E27FC236}">
                  <a16:creationId xmlns:a16="http://schemas.microsoft.com/office/drawing/2014/main" id="{91D406C9-71B6-423C-8A03-02C8B25D8D32}"/>
                </a:ext>
              </a:extLst>
            </p:cNvPr>
            <p:cNvPicPr>
              <a:picLocks noChangeAspect="1"/>
            </p:cNvPicPr>
            <p:nvPr/>
          </p:nvPicPr>
          <p:blipFill>
            <a:blip r:embed="rId30"/>
            <a:stretch>
              <a:fillRect/>
            </a:stretch>
          </p:blipFill>
          <p:spPr>
            <a:xfrm>
              <a:off x="152400" y="5769866"/>
              <a:ext cx="707137" cy="707135"/>
            </a:xfrm>
            <a:prstGeom prst="rect">
              <a:avLst/>
            </a:prstGeom>
            <a:ln w="12700">
              <a:miter lim="400000"/>
            </a:ln>
          </p:spPr>
        </p:pic>
      </p:grpSp>
      <p:sp>
        <p:nvSpPr>
          <p:cNvPr id="2" name="Title Placeholder 1">
            <a:extLst>
              <a:ext uri="{FF2B5EF4-FFF2-40B4-BE49-F238E27FC236}">
                <a16:creationId xmlns:a16="http://schemas.microsoft.com/office/drawing/2014/main" id="{1998B805-FCE5-4C8B-9519-F1B767322CAA}"/>
              </a:ext>
            </a:extLst>
          </p:cNvPr>
          <p:cNvSpPr>
            <a:spLocks noGrp="1"/>
          </p:cNvSpPr>
          <p:nvPr userDrawn="1">
            <p:ph type="title"/>
          </p:nvPr>
        </p:nvSpPr>
        <p:spPr>
          <a:xfrm>
            <a:off x="838200" y="116384"/>
            <a:ext cx="10515600" cy="9504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BFABE3-A721-42ED-AD6B-98C5DA494B3C}"/>
              </a:ext>
            </a:extLst>
          </p:cNvPr>
          <p:cNvSpPr>
            <a:spLocks noGrp="1"/>
          </p:cNvSpPr>
          <p:nvPr userDrawn="1">
            <p:ph type="body" idx="1"/>
          </p:nvPr>
        </p:nvSpPr>
        <p:spPr>
          <a:xfrm>
            <a:off x="838200" y="1592874"/>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99343C3-1B81-49C6-8F78-6BE649008174}"/>
              </a:ext>
            </a:extLst>
          </p:cNvPr>
          <p:cNvSpPr>
            <a:spLocks noGrp="1"/>
          </p:cNvSpPr>
          <p:nvPr userDrawn="1">
            <p:ph type="sldNum" sz="quarter" idx="4"/>
          </p:nvPr>
        </p:nvSpPr>
        <p:spPr>
          <a:xfrm>
            <a:off x="9375364" y="6489350"/>
            <a:ext cx="2743200" cy="365125"/>
          </a:xfrm>
          <a:prstGeom prst="rect">
            <a:avLst/>
          </a:prstGeom>
        </p:spPr>
        <p:txBody>
          <a:bodyPr vert="horz" lIns="91440" tIns="45720" rIns="91440" bIns="45720" rtlCol="0" anchor="ctr"/>
          <a:lstStyle>
            <a:lvl1pPr algn="r">
              <a:defRPr sz="1800">
                <a:solidFill>
                  <a:schemeClr val="bg1"/>
                </a:solidFill>
              </a:defRPr>
            </a:lvl1pPr>
          </a:lstStyle>
          <a:p>
            <a:fld id="{C7D939B5-D1D6-442B-960C-11410C62AFA7}" type="slidenum">
              <a:rPr lang="en-US" smtClean="0"/>
              <a:pPr/>
              <a:t>‹#›</a:t>
            </a:fld>
            <a:endParaRPr lang="en-US"/>
          </a:p>
        </p:txBody>
      </p:sp>
      <p:pic>
        <p:nvPicPr>
          <p:cNvPr id="5" name="Picture 4"/>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503883" y="5885823"/>
            <a:ext cx="1289304" cy="514977"/>
          </a:xfrm>
          <a:prstGeom prst="rect">
            <a:avLst/>
          </a:prstGeom>
        </p:spPr>
      </p:pic>
    </p:spTree>
    <p:extLst>
      <p:ext uri="{BB962C8B-B14F-4D97-AF65-F5344CB8AC3E}">
        <p14:creationId xmlns:p14="http://schemas.microsoft.com/office/powerpoint/2010/main" val="1533190356"/>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 id="2147483884" r:id="rId18"/>
    <p:sldLayoutId id="2147483885" r:id="rId19"/>
    <p:sldLayoutId id="2147483886" r:id="rId20"/>
    <p:sldLayoutId id="2147483887" r:id="rId21"/>
    <p:sldLayoutId id="2147483888" r:id="rId22"/>
    <p:sldLayoutId id="2147483889" r:id="rId23"/>
    <p:sldLayoutId id="2147483890" r:id="rId24"/>
    <p:sldLayoutId id="2147483891" r:id="rId25"/>
    <p:sldLayoutId id="2147483892" r:id="rId26"/>
    <p:sldLayoutId id="2147483893" r:id="rId27"/>
    <p:sldLayoutId id="2147483894" r:id="rId28"/>
  </p:sldLayoutIdLst>
  <p:hf hdr="0" ftr="0" dt="0"/>
  <p:txStyles>
    <p:titleStyle>
      <a:lvl1pPr algn="l" defTabSz="914400" rtl="0" eaLnBrk="1" latinLnBrk="0" hangingPunct="1">
        <a:lnSpc>
          <a:spcPct val="90000"/>
        </a:lnSpc>
        <a:spcBef>
          <a:spcPct val="0"/>
        </a:spcBef>
        <a:buNone/>
        <a:defRPr sz="3600" b="1" kern="1200">
          <a:solidFill>
            <a:srgbClr val="0F4D7B"/>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398463" indent="-3492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3" y="0"/>
            <a:ext cx="10515600" cy="106984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3" y="1444752"/>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3" descr="Logo: HHS Symbol: Department of Health &amp; Human Services. USA."/>
          <p:cNvPicPr>
            <a:picLocks noChangeAspect="1"/>
          </p:cNvPicPr>
          <p:nvPr userDrawn="1"/>
        </p:nvPicPr>
        <p:blipFill>
          <a:blip r:embed="rId61" cstate="print">
            <a:extLst>
              <a:ext uri="{28A0092B-C50C-407E-A947-70E740481C1C}">
                <a14:useLocalDpi xmlns:a14="http://schemas.microsoft.com/office/drawing/2010/main" val="0"/>
              </a:ext>
            </a:extLst>
          </a:blip>
          <a:stretch>
            <a:fillRect/>
          </a:stretch>
        </p:blipFill>
        <p:spPr>
          <a:xfrm>
            <a:off x="152400" y="5769867"/>
            <a:ext cx="707136" cy="707134"/>
          </a:xfrm>
          <a:prstGeom prst="rect">
            <a:avLst/>
          </a:prstGeom>
          <a:noFill/>
          <a:ln>
            <a:noFill/>
          </a:ln>
        </p:spPr>
      </p:pic>
      <p:cxnSp>
        <p:nvCxnSpPr>
          <p:cNvPr id="7" name="Straight Connector 4" descr="&quot; &quot;"/>
          <p:cNvCxnSpPr/>
          <p:nvPr userDrawn="1"/>
        </p:nvCxnSpPr>
        <p:spPr>
          <a:xfrm flipV="1">
            <a:off x="838201" y="6355810"/>
            <a:ext cx="9525001" cy="545"/>
          </a:xfrm>
          <a:prstGeom prst="line">
            <a:avLst/>
          </a:prstGeom>
          <a:ln w="19050">
            <a:solidFill>
              <a:srgbClr val="800000"/>
            </a:solidFill>
          </a:ln>
        </p:spPr>
        <p:style>
          <a:lnRef idx="1">
            <a:schemeClr val="accent1"/>
          </a:lnRef>
          <a:fillRef idx="0">
            <a:schemeClr val="accent1"/>
          </a:fillRef>
          <a:effectRef idx="0">
            <a:schemeClr val="accent1"/>
          </a:effectRef>
          <a:fontRef idx="minor">
            <a:schemeClr val="tx1"/>
          </a:fontRef>
        </p:style>
      </p:cxnSp>
      <p:sp>
        <p:nvSpPr>
          <p:cNvPr id="8" name="Rectangle 6" descr="&quot; &quot;"/>
          <p:cNvSpPr/>
          <p:nvPr userDrawn="1"/>
        </p:nvSpPr>
        <p:spPr>
          <a:xfrm>
            <a:off x="0" y="6477000"/>
            <a:ext cx="12192000" cy="381000"/>
          </a:xfrm>
          <a:prstGeom prst="rect">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 name="Slide Number Placeholder 7"/>
          <p:cNvSpPr>
            <a:spLocks noGrp="1"/>
          </p:cNvSpPr>
          <p:nvPr>
            <p:ph type="sldNum" sz="quarter" idx="4"/>
          </p:nvPr>
        </p:nvSpPr>
        <p:spPr>
          <a:xfrm>
            <a:off x="9272016" y="6490444"/>
            <a:ext cx="2743200" cy="384048"/>
          </a:xfrm>
          <a:prstGeom prst="rect">
            <a:avLst/>
          </a:prstGeom>
        </p:spPr>
        <p:txBody>
          <a:bodyPr vert="horz" lIns="91440" tIns="45720" rIns="91440" bIns="45720" rtlCol="0" anchor="ctr"/>
          <a:lstStyle>
            <a:lvl1pPr algn="r">
              <a:defRPr sz="1600" b="1">
                <a:solidFill>
                  <a:schemeClr val="bg1"/>
                </a:solidFill>
              </a:defRPr>
            </a:lvl1pPr>
          </a:lstStyle>
          <a:p>
            <a:fld id="{AC38D48C-20BE-40D5-BBF2-392FF9026E6C}" type="slidenum">
              <a:rPr lang="en-US" smtClean="0"/>
              <a:pPr/>
              <a:t>‹#›</a:t>
            </a:fld>
            <a:endParaRPr lang="en-US"/>
          </a:p>
        </p:txBody>
      </p:sp>
      <p:pic>
        <p:nvPicPr>
          <p:cNvPr id="4" name="Picture 3"/>
          <p:cNvPicPr>
            <a:picLocks noChangeAspect="1"/>
          </p:cNvPicPr>
          <p:nvPr userDrawn="1"/>
        </p:nvPicPr>
        <p:blipFill>
          <a:blip r:embed="rId62" cstate="print">
            <a:extLst>
              <a:ext uri="{28A0092B-C50C-407E-A947-70E740481C1C}">
                <a14:useLocalDpi xmlns:a14="http://schemas.microsoft.com/office/drawing/2010/main" val="0"/>
              </a:ext>
            </a:extLst>
          </a:blip>
          <a:stretch>
            <a:fillRect/>
          </a:stretch>
        </p:blipFill>
        <p:spPr>
          <a:xfrm>
            <a:off x="10533662" y="5893132"/>
            <a:ext cx="1271017" cy="507673"/>
          </a:xfrm>
          <a:prstGeom prst="rect">
            <a:avLst/>
          </a:prstGeom>
        </p:spPr>
      </p:pic>
    </p:spTree>
    <p:extLst>
      <p:ext uri="{BB962C8B-B14F-4D97-AF65-F5344CB8AC3E}">
        <p14:creationId xmlns:p14="http://schemas.microsoft.com/office/powerpoint/2010/main" val="940690346"/>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 id="2147483910" r:id="rId14"/>
    <p:sldLayoutId id="2147483911" r:id="rId15"/>
    <p:sldLayoutId id="2147483912" r:id="rId16"/>
    <p:sldLayoutId id="2147483913" r:id="rId17"/>
    <p:sldLayoutId id="2147483914" r:id="rId18"/>
    <p:sldLayoutId id="2147483915" r:id="rId19"/>
    <p:sldLayoutId id="2147483916" r:id="rId20"/>
    <p:sldLayoutId id="2147483917" r:id="rId21"/>
    <p:sldLayoutId id="2147483918" r:id="rId22"/>
    <p:sldLayoutId id="2147483919" r:id="rId23"/>
    <p:sldLayoutId id="2147483920" r:id="rId24"/>
    <p:sldLayoutId id="2147483921" r:id="rId25"/>
    <p:sldLayoutId id="2147483922" r:id="rId26"/>
    <p:sldLayoutId id="2147483923" r:id="rId27"/>
    <p:sldLayoutId id="2147483924" r:id="rId28"/>
    <p:sldLayoutId id="2147483925" r:id="rId29"/>
    <p:sldLayoutId id="2147483926" r:id="rId30"/>
    <p:sldLayoutId id="2147483927" r:id="rId31"/>
    <p:sldLayoutId id="2147483928" r:id="rId32"/>
    <p:sldLayoutId id="2147483929" r:id="rId33"/>
    <p:sldLayoutId id="2147483930" r:id="rId34"/>
    <p:sldLayoutId id="2147483931" r:id="rId35"/>
    <p:sldLayoutId id="2147483932" r:id="rId36"/>
    <p:sldLayoutId id="2147483933" r:id="rId37"/>
    <p:sldLayoutId id="2147483934" r:id="rId38"/>
    <p:sldLayoutId id="2147483935" r:id="rId39"/>
    <p:sldLayoutId id="2147483936" r:id="rId40"/>
    <p:sldLayoutId id="2147483937" r:id="rId41"/>
    <p:sldLayoutId id="2147483938" r:id="rId42"/>
    <p:sldLayoutId id="2147483939" r:id="rId43"/>
    <p:sldLayoutId id="2147483940" r:id="rId44"/>
    <p:sldLayoutId id="2147483941" r:id="rId45"/>
    <p:sldLayoutId id="2147483942" r:id="rId46"/>
    <p:sldLayoutId id="2147483943" r:id="rId47"/>
    <p:sldLayoutId id="2147483944" r:id="rId48"/>
    <p:sldLayoutId id="2147483945" r:id="rId49"/>
    <p:sldLayoutId id="2147483946" r:id="rId50"/>
    <p:sldLayoutId id="2147483947" r:id="rId51"/>
    <p:sldLayoutId id="2147483948" r:id="rId52"/>
    <p:sldLayoutId id="2147483949" r:id="rId53"/>
    <p:sldLayoutId id="2147483950" r:id="rId54"/>
    <p:sldLayoutId id="2147483951" r:id="rId55"/>
    <p:sldLayoutId id="2147483952" r:id="rId56"/>
    <p:sldLayoutId id="2147483953" r:id="rId57"/>
    <p:sldLayoutId id="2147483954" r:id="rId58"/>
    <p:sldLayoutId id="2147483956" r:id="rId59"/>
  </p:sldLayoutIdLst>
  <p:hf hdr="0" ftr="0" dt="0"/>
  <p:txStyles>
    <p:titleStyle>
      <a:lvl1pPr algn="l" defTabSz="914411" rtl="0" eaLnBrk="1" latinLnBrk="0" hangingPunct="1">
        <a:lnSpc>
          <a:spcPct val="100000"/>
        </a:lnSpc>
        <a:spcBef>
          <a:spcPct val="0"/>
        </a:spcBef>
        <a:buNone/>
        <a:defRPr sz="4000" b="1" kern="1200">
          <a:solidFill>
            <a:srgbClr val="0F4D7B"/>
          </a:solidFill>
          <a:latin typeface="+mn-lt"/>
          <a:ea typeface="+mj-ea"/>
          <a:cs typeface="+mj-cs"/>
        </a:defRPr>
      </a:lvl1pPr>
    </p:titleStyle>
    <p:bodyStyle>
      <a:lvl1pPr marL="347476" indent="-347476" algn="l" defTabSz="914411" rtl="0" eaLnBrk="1" latinLnBrk="0" hangingPunct="1">
        <a:lnSpc>
          <a:spcPct val="100000"/>
        </a:lnSpc>
        <a:spcBef>
          <a:spcPts val="528"/>
        </a:spcBef>
        <a:buClr>
          <a:srgbClr val="0F4D7B"/>
        </a:buClr>
        <a:buSzPct val="125000"/>
        <a:buFont typeface="Arial" panose="020B0604020202020204" pitchFamily="34" charset="0"/>
        <a:buChar char="•"/>
        <a:defRPr sz="2201" kern="1200">
          <a:solidFill>
            <a:srgbClr val="0F4D7B"/>
          </a:solidFill>
          <a:latin typeface="+mn-lt"/>
          <a:ea typeface="+mn-ea"/>
          <a:cs typeface="+mn-cs"/>
        </a:defRPr>
      </a:lvl1pPr>
      <a:lvl2pPr marL="740674" indent="-283468" algn="l" defTabSz="914411" rtl="0" eaLnBrk="1" latinLnBrk="0" hangingPunct="1">
        <a:lnSpc>
          <a:spcPct val="100000"/>
        </a:lnSpc>
        <a:spcBef>
          <a:spcPts val="480"/>
        </a:spcBef>
        <a:buClr>
          <a:srgbClr val="0F4D7B"/>
        </a:buClr>
        <a:buFont typeface="Wingdings" panose="05000000000000000000" pitchFamily="2" charset="2"/>
        <a:buChar char="§"/>
        <a:defRPr sz="2000" kern="1200">
          <a:solidFill>
            <a:srgbClr val="0F4D7B"/>
          </a:solidFill>
          <a:latin typeface="+mn-lt"/>
          <a:ea typeface="+mn-ea"/>
          <a:cs typeface="+mn-cs"/>
        </a:defRPr>
      </a:lvl2pPr>
      <a:lvl3pPr marL="1143015" indent="-228604" algn="l" defTabSz="914411" rtl="0" eaLnBrk="1" latinLnBrk="0" hangingPunct="1">
        <a:lnSpc>
          <a:spcPct val="100000"/>
        </a:lnSpc>
        <a:spcBef>
          <a:spcPts val="432"/>
        </a:spcBef>
        <a:buClr>
          <a:srgbClr val="0F4D7B"/>
        </a:buClr>
        <a:buFont typeface="Wingdings" panose="05000000000000000000" pitchFamily="2" charset="2"/>
        <a:buChar char="ü"/>
        <a:defRPr sz="1801" kern="1200">
          <a:solidFill>
            <a:srgbClr val="0F4D7B"/>
          </a:solidFill>
          <a:latin typeface="+mn-lt"/>
          <a:ea typeface="+mn-ea"/>
          <a:cs typeface="+mn-cs"/>
        </a:defRPr>
      </a:lvl3pPr>
      <a:lvl4pPr marL="1600221" indent="-228604" algn="l" defTabSz="914411" rtl="0" eaLnBrk="1" latinLnBrk="0" hangingPunct="1">
        <a:lnSpc>
          <a:spcPct val="100000"/>
        </a:lnSpc>
        <a:spcBef>
          <a:spcPts val="400"/>
        </a:spcBef>
        <a:buClr>
          <a:srgbClr val="0F4D7B"/>
        </a:buClr>
        <a:buSzPct val="100000"/>
        <a:buFont typeface="Courier New" panose="02070309020205020404" pitchFamily="49" charset="0"/>
        <a:buChar char="o"/>
        <a:defRPr sz="1600" kern="1200">
          <a:solidFill>
            <a:srgbClr val="0F4D7B"/>
          </a:solidFill>
          <a:latin typeface="+mn-lt"/>
          <a:ea typeface="+mn-ea"/>
          <a:cs typeface="+mn-cs"/>
        </a:defRPr>
      </a:lvl4pPr>
      <a:lvl5pPr marL="2057427" indent="-228604" algn="l" defTabSz="914411" rtl="0" eaLnBrk="1" latinLnBrk="0" hangingPunct="1">
        <a:lnSpc>
          <a:spcPct val="100000"/>
        </a:lnSpc>
        <a:spcBef>
          <a:spcPts val="380"/>
        </a:spcBef>
        <a:buClr>
          <a:srgbClr val="0F4D7B"/>
        </a:buClr>
        <a:buFont typeface="Wingdings" panose="05000000000000000000" pitchFamily="2" charset="2"/>
        <a:buChar char="Ø"/>
        <a:defRPr sz="1401" kern="1200">
          <a:solidFill>
            <a:srgbClr val="0F4D7B"/>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39.xml"/><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8" Type="http://schemas.openxmlformats.org/officeDocument/2006/relationships/hyperlink" Target="https://www.hrsa.gov/library/national-mch-workforce-development-center" TargetMode="External"/><Relationship Id="rId3" Type="http://schemas.openxmlformats.org/officeDocument/2006/relationships/hyperlink" Target="https://www.hrsa.gov/library/data-resource-initiative-child-and-adolescent-health" TargetMode="External"/><Relationship Id="rId7" Type="http://schemas.openxmlformats.org/officeDocument/2006/relationships/hyperlink" Target="https://www.hrsa.gov/library/national-fetal-infant-and-child-death-review-program" TargetMode="External"/><Relationship Id="rId2" Type="http://schemas.openxmlformats.org/officeDocument/2006/relationships/hyperlink" Target="https://www.hrsa.gov/library/behavioral-health-and-primary-care-integration" TargetMode="External"/><Relationship Id="rId1" Type="http://schemas.openxmlformats.org/officeDocument/2006/relationships/slideLayout" Target="../slideLayouts/slideLayout43.xml"/><Relationship Id="rId6" Type="http://schemas.openxmlformats.org/officeDocument/2006/relationships/hyperlink" Target="https://www.hrsa.gov/library/mch-navigator" TargetMode="External"/><Relationship Id="rId5" Type="http://schemas.openxmlformats.org/officeDocument/2006/relationships/hyperlink" Target="https://www.hrsa.gov/library/maternal-and-child-environmental-health-network-mothertobaby" TargetMode="External"/><Relationship Id="rId4" Type="http://schemas.openxmlformats.org/officeDocument/2006/relationships/hyperlink" Target="https://www.hrsa.gov/library/health-center-resource-clearinghouse" TargetMode="External"/><Relationship Id="rId9" Type="http://schemas.openxmlformats.org/officeDocument/2006/relationships/hyperlink" Target="https://www.hrsa.gov/library/supporting-healthy-start-performance-projec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43.xml"/><Relationship Id="rId4" Type="http://schemas.openxmlformats.org/officeDocument/2006/relationships/hyperlink" Target="https://www.mchnavigator.org/"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176.xml"/><Relationship Id="rId6" Type="http://schemas.openxmlformats.org/officeDocument/2006/relationships/hyperlink" Target="https://bphc.hrsa.gov/data-reporting/health-center-research-evaluation/health-center-library" TargetMode="External"/><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hyperlink" Target="https://www.matrc.org/" TargetMode="External"/><Relationship Id="rId7" Type="http://schemas.openxmlformats.org/officeDocument/2006/relationships/hyperlink" Target="https://ruraltelehealth.org/" TargetMode="External"/><Relationship Id="rId12"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228.xml"/><Relationship Id="rId6" Type="http://schemas.openxmlformats.org/officeDocument/2006/relationships/hyperlink" Target="https://licensureproject.org/" TargetMode="External"/><Relationship Id="rId11" Type="http://schemas.openxmlformats.org/officeDocument/2006/relationships/image" Target="../media/image61.png"/><Relationship Id="rId5" Type="http://schemas.openxmlformats.org/officeDocument/2006/relationships/hyperlink" Target="https://www.providerbridge.org/" TargetMode="External"/><Relationship Id="rId10" Type="http://schemas.openxmlformats.org/officeDocument/2006/relationships/image" Target="../media/image60.png"/><Relationship Id="rId4" Type="http://schemas.openxmlformats.org/officeDocument/2006/relationships/hyperlink" Target="https://www.cchpca.org/" TargetMode="External"/><Relationship Id="rId9"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hyperlink" Target="https://lms.marphtc.pitt.edu/" TargetMode="External"/><Relationship Id="rId2" Type="http://schemas.openxmlformats.org/officeDocument/2006/relationships/notesSlide" Target="../notesSlides/notesSlide19.xml"/><Relationship Id="rId1" Type="http://schemas.openxmlformats.org/officeDocument/2006/relationships/slideLayout" Target="../slideLayouts/slideLayout43.xml"/><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70.xml"/><Relationship Id="rId4" Type="http://schemas.openxmlformats.org/officeDocument/2006/relationships/hyperlink" Target="https://www.hsc.wvu.edu/west-virginia-area-health-education-center/"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2" Type="http://schemas.openxmlformats.org/officeDocument/2006/relationships/hyperlink" Target="https://data.hrsa.gov/topics/health-workforce/field-strength" TargetMode="Externa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hyperlink" Target="https://bhw.hrsa.gov/funding/community-health-worker-training-fy2022-awards" TargetMode="External"/><Relationship Id="rId2" Type="http://schemas.openxmlformats.org/officeDocument/2006/relationships/notesSlide" Target="../notesSlides/notesSlide22.xml"/><Relationship Id="rId1" Type="http://schemas.openxmlformats.org/officeDocument/2006/relationships/slideLayout" Target="../slideLayouts/slideLayout70.xm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connector.hrsa.gov/connector/" TargetMode="Externa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70.xml"/><Relationship Id="rId4" Type="http://schemas.openxmlformats.org/officeDocument/2006/relationships/hyperlink" Target="https://nccc.ucsf.edu/"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hyperlink" Target="https://data.hrsa.gov/" TargetMode="External"/><Relationship Id="rId2" Type="http://schemas.openxmlformats.org/officeDocument/2006/relationships/notesSlide" Target="../notesSlides/notesSlide25.xml"/><Relationship Id="rId1" Type="http://schemas.openxmlformats.org/officeDocument/2006/relationships/slideLayout" Target="../slideLayouts/slideLayout179.xml"/><Relationship Id="rId6" Type="http://schemas.openxmlformats.org/officeDocument/2006/relationships/image" Target="../media/image72.png"/><Relationship Id="rId5" Type="http://schemas.openxmlformats.org/officeDocument/2006/relationships/hyperlink" Target="https://data.hrsa.gov/tools/data-reporting/program-data" TargetMode="External"/><Relationship Id="rId4" Type="http://schemas.openxmlformats.org/officeDocument/2006/relationships/hyperlink" Target="https://mchb.tvisdata.hrsa.gov/"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43.xml"/><Relationship Id="rId4" Type="http://schemas.openxmlformats.org/officeDocument/2006/relationships/hyperlink" Target="https://data.hrsa.gov/tools/find-grant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43.xml"/><Relationship Id="rId4" Type="http://schemas.openxmlformats.org/officeDocument/2006/relationships/hyperlink" Target="https://data.hrsa.gov/tools/find-grants"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ww.hrsa.gov/grants/apply/" TargetMode="External"/><Relationship Id="rId2" Type="http://schemas.openxmlformats.org/officeDocument/2006/relationships/notesSlide" Target="../notesSlides/notesSlide28.xml"/><Relationship Id="rId1" Type="http://schemas.openxmlformats.org/officeDocument/2006/relationships/slideLayout" Target="../slideLayouts/slideLayout174.xml"/><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hyperlink" Target="https://data.hrsa.gov/tools/shortage-area/hpsa-find" TargetMode="External"/><Relationship Id="rId2" Type="http://schemas.openxmlformats.org/officeDocument/2006/relationships/notesSlide" Target="../notesSlides/notesSlide29.xml"/><Relationship Id="rId1" Type="http://schemas.openxmlformats.org/officeDocument/2006/relationships/slideLayout" Target="../slideLayouts/slideLayout174.xml"/><Relationship Id="rId5" Type="http://schemas.openxmlformats.org/officeDocument/2006/relationships/image" Target="../media/image77.pn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174.xml"/></Relationships>
</file>

<file path=ppt/slides/_rels/slide34.xml.rels><?xml version="1.0" encoding="UTF-8" standalone="yes"?>
<Relationships xmlns="http://schemas.openxmlformats.org/package/2006/relationships"><Relationship Id="rId3" Type="http://schemas.openxmlformats.org/officeDocument/2006/relationships/hyperlink" Target="mailto:kpilote@hrsa.gov" TargetMode="External"/><Relationship Id="rId2" Type="http://schemas.openxmlformats.org/officeDocument/2006/relationships/notesSlide" Target="../notesSlides/notesSlide31.xml"/><Relationship Id="rId1" Type="http://schemas.openxmlformats.org/officeDocument/2006/relationships/slideLayout" Target="../slideLayouts/slideLayout108.xml"/><Relationship Id="rId4" Type="http://schemas.openxmlformats.org/officeDocument/2006/relationships/hyperlink" Target="https://www.hrsa.gov/about/organization/offices/hrsa-iea"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twitter.com/hrsagov" TargetMode="External"/><Relationship Id="rId13" Type="http://schemas.openxmlformats.org/officeDocument/2006/relationships/image" Target="../media/image83.png"/><Relationship Id="rId3" Type="http://schemas.openxmlformats.org/officeDocument/2006/relationships/hyperlink" Target="http://www.hrsa.gov/" TargetMode="External"/><Relationship Id="rId7" Type="http://schemas.openxmlformats.org/officeDocument/2006/relationships/image" Target="../media/image80.png"/><Relationship Id="rId12" Type="http://schemas.openxmlformats.org/officeDocument/2006/relationships/hyperlink" Target="https://www.linkedin.com/company/us-government-department-of-health-&amp;-human-services-hrsa/" TargetMode="External"/><Relationship Id="rId2" Type="http://schemas.openxmlformats.org/officeDocument/2006/relationships/notesSlide" Target="../notesSlides/notesSlide32.xml"/><Relationship Id="rId1" Type="http://schemas.openxmlformats.org/officeDocument/2006/relationships/slideLayout" Target="../slideLayouts/slideLayout141.xml"/><Relationship Id="rId6" Type="http://schemas.openxmlformats.org/officeDocument/2006/relationships/hyperlink" Target="https://facebook.com/HRSAgov/" TargetMode="External"/><Relationship Id="rId11" Type="http://schemas.openxmlformats.org/officeDocument/2006/relationships/image" Target="../media/image82.png"/><Relationship Id="rId5" Type="http://schemas.openxmlformats.org/officeDocument/2006/relationships/image" Target="../media/image79.png"/><Relationship Id="rId15" Type="http://schemas.openxmlformats.org/officeDocument/2006/relationships/image" Target="../media/image84.png"/><Relationship Id="rId10" Type="http://schemas.openxmlformats.org/officeDocument/2006/relationships/hyperlink" Target="https://www.instagram.com/hrsagov/" TargetMode="External"/><Relationship Id="rId4" Type="http://schemas.openxmlformats.org/officeDocument/2006/relationships/hyperlink" Target="https://public.govdelivery.com/accounts/USHHSHRSA/subscriber/new?qsp=HRSA-subscribe" TargetMode="External"/><Relationship Id="rId9" Type="http://schemas.openxmlformats.org/officeDocument/2006/relationships/image" Target="../media/image81.png"/><Relationship Id="rId14" Type="http://schemas.openxmlformats.org/officeDocument/2006/relationships/hyperlink" Target="https://www.youtube.com/user/HRSAtube"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www.hrsa.gov/about/program-areas" TargetMode="External"/><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4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5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43.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7703" y="1899138"/>
            <a:ext cx="11253019" cy="2560320"/>
          </a:xfrm>
        </p:spPr>
        <p:txBody>
          <a:bodyPr>
            <a:normAutofit fontScale="90000"/>
          </a:bodyPr>
          <a:lstStyle/>
          <a:p>
            <a:r>
              <a:rPr lang="en-US" sz="4000" dirty="0"/>
              <a:t>HRSA Resources for </a:t>
            </a:r>
            <a:br>
              <a:rPr lang="en-US" sz="4000" dirty="0"/>
            </a:br>
            <a:r>
              <a:rPr lang="en-US" sz="4000" dirty="0"/>
              <a:t>Advancing Maternal and Child Health</a:t>
            </a:r>
            <a:br>
              <a:rPr lang="en-US" sz="4000" dirty="0"/>
            </a:br>
            <a:r>
              <a:rPr lang="en-US" sz="2800" dirty="0"/>
              <a:t>2023</a:t>
            </a:r>
            <a:r>
              <a:rPr lang="en-US" sz="4000" dirty="0"/>
              <a:t> </a:t>
            </a:r>
            <a:r>
              <a:rPr lang="en-US" sz="2800" dirty="0"/>
              <a:t>West Virginia Perinatal Summit</a:t>
            </a:r>
            <a:br>
              <a:rPr lang="en-US" sz="4000" dirty="0"/>
            </a:br>
            <a:br>
              <a:rPr lang="en-US" sz="2400" dirty="0"/>
            </a:br>
            <a:r>
              <a:rPr lang="en-US" sz="2400" i="1" dirty="0"/>
              <a:t>September 7, 2023</a:t>
            </a:r>
            <a:endParaRPr lang="en-US" sz="2700" dirty="0"/>
          </a:p>
        </p:txBody>
      </p:sp>
      <p:sp>
        <p:nvSpPr>
          <p:cNvPr id="3" name="Subtitle 2"/>
          <p:cNvSpPr>
            <a:spLocks noGrp="1"/>
          </p:cNvSpPr>
          <p:nvPr>
            <p:ph type="subTitle" idx="1"/>
          </p:nvPr>
        </p:nvSpPr>
        <p:spPr>
          <a:xfrm>
            <a:off x="914400" y="4495800"/>
            <a:ext cx="10515600" cy="914400"/>
          </a:xfrm>
        </p:spPr>
        <p:txBody>
          <a:bodyPr>
            <a:noAutofit/>
          </a:bodyPr>
          <a:lstStyle/>
          <a:p>
            <a:pPr lvl="0" algn="l">
              <a:spcBef>
                <a:spcPts val="0"/>
              </a:spcBef>
            </a:pPr>
            <a:r>
              <a:rPr lang="en-US" sz="2000" dirty="0"/>
              <a:t>Christine Woolslayer</a:t>
            </a:r>
            <a:endParaRPr lang="es-ES" sz="2000" dirty="0"/>
          </a:p>
          <a:p>
            <a:pPr algn="l">
              <a:spcBef>
                <a:spcPts val="0"/>
              </a:spcBef>
            </a:pPr>
            <a:r>
              <a:rPr lang="en-US" sz="2000" dirty="0"/>
              <a:t>Public Health Analyst</a:t>
            </a:r>
          </a:p>
          <a:p>
            <a:pPr lvl="0" algn="l">
              <a:spcBef>
                <a:spcPts val="0"/>
              </a:spcBef>
            </a:pPr>
            <a:r>
              <a:rPr lang="en-US" sz="2000" dirty="0">
                <a:solidFill>
                  <a:srgbClr val="0F4D7B"/>
                </a:solidFill>
              </a:rPr>
              <a:t>Office of Intergovernmental Affairs (IEA) – Region 3 Philadelphia</a:t>
            </a:r>
            <a:endParaRPr lang="en-US" dirty="0"/>
          </a:p>
        </p:txBody>
      </p:sp>
    </p:spTree>
    <p:extLst>
      <p:ext uri="{BB962C8B-B14F-4D97-AF65-F5344CB8AC3E}">
        <p14:creationId xmlns:p14="http://schemas.microsoft.com/office/powerpoint/2010/main" val="2381798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A9F17E-B601-463A-AC80-94C78F6ECB76}"/>
              </a:ext>
            </a:extLst>
          </p:cNvPr>
          <p:cNvSpPr>
            <a:spLocks noGrp="1"/>
          </p:cNvSpPr>
          <p:nvPr>
            <p:ph type="title"/>
          </p:nvPr>
        </p:nvSpPr>
        <p:spPr/>
        <p:txBody>
          <a:bodyPr>
            <a:normAutofit/>
          </a:bodyPr>
          <a:lstStyle/>
          <a:p>
            <a:r>
              <a:rPr lang="en-US" sz="3600"/>
              <a:t>IEA Organization </a:t>
            </a:r>
          </a:p>
        </p:txBody>
      </p:sp>
      <p:sp>
        <p:nvSpPr>
          <p:cNvPr id="2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6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E713FCF9-1FAB-E09D-FF79-E88018EC3436}"/>
              </a:ext>
            </a:extLst>
          </p:cNvPr>
          <p:cNvPicPr>
            <a:picLocks noChangeAspect="1"/>
          </p:cNvPicPr>
          <p:nvPr/>
        </p:nvPicPr>
        <p:blipFill>
          <a:blip r:embed="rId3"/>
          <a:stretch>
            <a:fillRect/>
          </a:stretch>
        </p:blipFill>
        <p:spPr>
          <a:xfrm>
            <a:off x="715319" y="1336824"/>
            <a:ext cx="6945811" cy="4184351"/>
          </a:xfrm>
          <a:prstGeom prst="rect">
            <a:avLst/>
          </a:prstGeom>
        </p:spPr>
      </p:pic>
      <p:sp>
        <p:nvSpPr>
          <p:cNvPr id="13" name="Rectangle: Rounded Corners 12">
            <a:extLst>
              <a:ext uri="{FF2B5EF4-FFF2-40B4-BE49-F238E27FC236}">
                <a16:creationId xmlns:a16="http://schemas.microsoft.com/office/drawing/2014/main" id="{11E24381-A557-4251-0303-1E0A3613DB39}"/>
              </a:ext>
            </a:extLst>
          </p:cNvPr>
          <p:cNvSpPr/>
          <p:nvPr/>
        </p:nvSpPr>
        <p:spPr>
          <a:xfrm>
            <a:off x="7988732" y="1572371"/>
            <a:ext cx="3070101" cy="1066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a:solidFill>
                  <a:schemeClr val="bg1"/>
                </a:solidFill>
              </a:rPr>
              <a:t>10 Regional Offices</a:t>
            </a:r>
          </a:p>
        </p:txBody>
      </p:sp>
      <p:sp>
        <p:nvSpPr>
          <p:cNvPr id="14" name="Rectangle: Rounded Corners 13">
            <a:extLst>
              <a:ext uri="{FF2B5EF4-FFF2-40B4-BE49-F238E27FC236}">
                <a16:creationId xmlns:a16="http://schemas.microsoft.com/office/drawing/2014/main" id="{D30BD3DC-49BB-306B-1658-0B19951A02AF}"/>
              </a:ext>
            </a:extLst>
          </p:cNvPr>
          <p:cNvSpPr/>
          <p:nvPr/>
        </p:nvSpPr>
        <p:spPr>
          <a:xfrm>
            <a:off x="7988732" y="2910135"/>
            <a:ext cx="3070101" cy="1066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a:solidFill>
                  <a:schemeClr val="bg1"/>
                </a:solidFill>
              </a:rPr>
              <a:t>Tribal Affairs</a:t>
            </a:r>
          </a:p>
        </p:txBody>
      </p:sp>
      <p:sp>
        <p:nvSpPr>
          <p:cNvPr id="15" name="Rectangle: Rounded Corners 14">
            <a:extLst>
              <a:ext uri="{FF2B5EF4-FFF2-40B4-BE49-F238E27FC236}">
                <a16:creationId xmlns:a16="http://schemas.microsoft.com/office/drawing/2014/main" id="{250E74D3-5078-8C45-955C-A07AB6C20F73}"/>
              </a:ext>
            </a:extLst>
          </p:cNvPr>
          <p:cNvSpPr/>
          <p:nvPr/>
        </p:nvSpPr>
        <p:spPr>
          <a:xfrm>
            <a:off x="7988731" y="4247899"/>
            <a:ext cx="3070101" cy="1066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a:solidFill>
                  <a:schemeClr val="bg1"/>
                </a:solidFill>
              </a:rPr>
              <a:t>External Affairs</a:t>
            </a:r>
          </a:p>
        </p:txBody>
      </p:sp>
    </p:spTree>
    <p:extLst>
      <p:ext uri="{BB962C8B-B14F-4D97-AF65-F5344CB8AC3E}">
        <p14:creationId xmlns:p14="http://schemas.microsoft.com/office/powerpoint/2010/main" val="4050709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C94DA-AC44-BDC2-BC46-B8E03B00F3EA}"/>
              </a:ext>
            </a:extLst>
          </p:cNvPr>
          <p:cNvSpPr>
            <a:spLocks noGrp="1"/>
          </p:cNvSpPr>
          <p:nvPr>
            <p:ph type="title"/>
          </p:nvPr>
        </p:nvSpPr>
        <p:spPr/>
        <p:txBody>
          <a:bodyPr/>
          <a:lstStyle/>
          <a:p>
            <a:r>
              <a:rPr kumimoji="0" lang="en-US" sz="3600" b="1" i="0" u="none" strike="noStrike" kern="1200" cap="none" spc="0" normalizeH="0" baseline="0" noProof="0">
                <a:ln>
                  <a:noFill/>
                </a:ln>
                <a:solidFill>
                  <a:srgbClr val="0F4D7B"/>
                </a:solidFill>
                <a:effectLst/>
                <a:uLnTx/>
                <a:uFillTx/>
                <a:latin typeface="Calibri" panose="020F0502020204030204"/>
                <a:ea typeface="+mj-ea"/>
                <a:cs typeface="+mj-cs"/>
              </a:rPr>
              <a:t>Core Functions</a:t>
            </a:r>
            <a:endParaRPr lang="en-US"/>
          </a:p>
        </p:txBody>
      </p:sp>
      <p:sp>
        <p:nvSpPr>
          <p:cNvPr id="3" name="Content Placeholder 2">
            <a:extLst>
              <a:ext uri="{FF2B5EF4-FFF2-40B4-BE49-F238E27FC236}">
                <a16:creationId xmlns:a16="http://schemas.microsoft.com/office/drawing/2014/main" id="{6769B433-4EEE-4AD1-19A2-BF3B3925D220}"/>
              </a:ext>
            </a:extLst>
          </p:cNvPr>
          <p:cNvSpPr>
            <a:spLocks noGrp="1"/>
          </p:cNvSpPr>
          <p:nvPr>
            <p:ph idx="1"/>
          </p:nvPr>
        </p:nvSpPr>
        <p:spPr>
          <a:xfrm>
            <a:off x="838200" y="2006600"/>
            <a:ext cx="3340100" cy="3670300"/>
          </a:xfrm>
        </p:spPr>
        <p:txBody>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1" u="none" strike="noStrike" kern="1200" cap="none" spc="0" normalizeH="0" baseline="0" noProof="0">
                <a:ln>
                  <a:noFill/>
                </a:ln>
                <a:solidFill>
                  <a:srgbClr val="006699"/>
                </a:solidFill>
                <a:effectLst/>
                <a:uLnTx/>
                <a:uFillTx/>
                <a:latin typeface="Calibri" panose="020F0502020204030204"/>
                <a:ea typeface="Calibri" panose="020F0502020204030204" pitchFamily="34" charset="0"/>
                <a:cs typeface="Times New Roman" panose="02020603050405020304" pitchFamily="18" charset="0"/>
              </a:rPr>
              <a:t>HRSA IEA serves as the principal Agency lead on intergovernmental and e</a:t>
            </a:r>
            <a:r>
              <a:rPr kumimoji="0" lang="en-US" sz="2800" b="1" i="1" u="none" strike="noStrike" kern="1200" cap="none" spc="0" normalizeH="0" baseline="0" noProof="0">
                <a:ln>
                  <a:noFill/>
                </a:ln>
                <a:solidFill>
                  <a:srgbClr val="006699"/>
                </a:solidFill>
                <a:effectLst/>
                <a:uLnTx/>
                <a:uFillTx/>
                <a:latin typeface="Calibri" panose="020F0502020204030204"/>
                <a:ea typeface="Calibri" panose="020F0502020204030204" pitchFamily="34" charset="0"/>
                <a:cs typeface="+mn-cs"/>
              </a:rPr>
              <a:t>xternal affairs, regional operations, and tribal partnerships</a:t>
            </a: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endParaRPr>
          </a:p>
          <a:p>
            <a:endParaRPr lang="en-US"/>
          </a:p>
        </p:txBody>
      </p:sp>
      <p:pic>
        <p:nvPicPr>
          <p:cNvPr id="6" name="Picture 5" descr="HRSA IEA&#10;Serve - Ambassador and Liason&#10;Engage - Strategic Collaboration and Consultation&#10;Provide - Outreach and Education&#10;Respond - Public Health Issues&#10;">
            <a:extLst>
              <a:ext uri="{FF2B5EF4-FFF2-40B4-BE49-F238E27FC236}">
                <a16:creationId xmlns:a16="http://schemas.microsoft.com/office/drawing/2014/main" id="{A0336305-0DB7-9315-8C9A-C1A2B73060DC}"/>
              </a:ext>
            </a:extLst>
          </p:cNvPr>
          <p:cNvPicPr>
            <a:picLocks noChangeAspect="1"/>
          </p:cNvPicPr>
          <p:nvPr/>
        </p:nvPicPr>
        <p:blipFill>
          <a:blip r:embed="rId3"/>
          <a:stretch>
            <a:fillRect/>
          </a:stretch>
        </p:blipFill>
        <p:spPr>
          <a:xfrm>
            <a:off x="4178203" y="1301671"/>
            <a:ext cx="5838998" cy="4620624"/>
          </a:xfrm>
          <a:prstGeom prst="rect">
            <a:avLst/>
          </a:prstGeom>
        </p:spPr>
      </p:pic>
      <p:sp>
        <p:nvSpPr>
          <p:cNvPr id="5" name="Slide Number Placeholder 3">
            <a:extLst>
              <a:ext uri="{FF2B5EF4-FFF2-40B4-BE49-F238E27FC236}">
                <a16:creationId xmlns:a16="http://schemas.microsoft.com/office/drawing/2014/main" id="{6FA64600-E35C-3949-BD9F-4A9A264C8E3E}"/>
              </a:ext>
            </a:extLst>
          </p:cNvPr>
          <p:cNvSpPr>
            <a:spLocks noGrp="1"/>
          </p:cNvSpPr>
          <p:nvPr>
            <p:ph type="sldNum" sz="quarter" idx="12"/>
          </p:nvPr>
        </p:nvSpPr>
        <p:spPr>
          <a:xfrm>
            <a:off x="9272016" y="6492240"/>
            <a:ext cx="2743200" cy="381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6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0933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HRSA in your State</a:t>
            </a:r>
            <a:br>
              <a:rPr lang="en-US" sz="3600" dirty="0"/>
            </a:br>
            <a:r>
              <a:rPr lang="en-US" sz="3600" b="1" dirty="0">
                <a:solidFill>
                  <a:srgbClr val="800000"/>
                </a:solidFill>
                <a:ea typeface="Arial Unicode MS" panose="020B0604020202020204" pitchFamily="34" charset="-128"/>
                <a:cs typeface="Arial Unicode MS" panose="020B0604020202020204" pitchFamily="34" charset="-128"/>
              </a:rPr>
              <a:t>FY 2022 – West Virginia</a:t>
            </a:r>
            <a:endParaRPr lang="en-US" sz="3600" dirty="0"/>
          </a:p>
        </p:txBody>
      </p:sp>
      <p:sp>
        <p:nvSpPr>
          <p:cNvPr id="4" name="Slide Number Placeholder 3"/>
          <p:cNvSpPr>
            <a:spLocks noGrp="1"/>
          </p:cNvSpPr>
          <p:nvPr>
            <p:ph type="sldNum" sz="quarter" idx="12"/>
          </p:nvPr>
        </p:nvSpPr>
        <p:spPr/>
        <p:txBody>
          <a:bodyPr/>
          <a:lstStyle/>
          <a:p>
            <a:fld id="{F9ECA865-404D-4A57-9AC1-FD3038CC100D}" type="slidenum">
              <a:rPr lang="en-US" smtClean="0"/>
              <a:pPr/>
              <a:t>12</a:t>
            </a:fld>
            <a:endParaRPr lang="en-US"/>
          </a:p>
        </p:txBody>
      </p:sp>
      <p:sp>
        <p:nvSpPr>
          <p:cNvPr id="18" name="TextBox 17">
            <a:extLst>
              <a:ext uri="{FF2B5EF4-FFF2-40B4-BE49-F238E27FC236}">
                <a16:creationId xmlns:a16="http://schemas.microsoft.com/office/drawing/2014/main" id="{51940470-C2FF-4B13-AA8D-5817E7942F10}"/>
              </a:ext>
            </a:extLst>
          </p:cNvPr>
          <p:cNvSpPr txBox="1"/>
          <p:nvPr/>
        </p:nvSpPr>
        <p:spPr>
          <a:xfrm>
            <a:off x="426135" y="1343154"/>
            <a:ext cx="11339727" cy="461665"/>
          </a:xfrm>
          <a:prstGeom prst="rect">
            <a:avLst/>
          </a:prstGeom>
          <a:solidFill>
            <a:schemeClr val="accent3">
              <a:lumMod val="50000"/>
            </a:schemeClr>
          </a:solidFill>
        </p:spPr>
        <p:txBody>
          <a:bodyPr wrap="square" rtlCol="0">
            <a:spAutoFit/>
          </a:bodyPr>
          <a:lstStyle/>
          <a:p>
            <a:r>
              <a:rPr lang="en-US" sz="2400" b="1" dirty="0">
                <a:solidFill>
                  <a:schemeClr val="bg1"/>
                </a:solidFill>
              </a:rPr>
              <a:t>HRSA FISCAL YEAR 2022 INVESTMENT TOTALS:	                  Last Updated: 08/15/2023</a:t>
            </a:r>
          </a:p>
        </p:txBody>
      </p:sp>
      <p:graphicFrame>
        <p:nvGraphicFramePr>
          <p:cNvPr id="5" name="Table 4">
            <a:extLst>
              <a:ext uri="{FF2B5EF4-FFF2-40B4-BE49-F238E27FC236}">
                <a16:creationId xmlns:a16="http://schemas.microsoft.com/office/drawing/2014/main" id="{A322F895-FC9E-DCDC-7208-4E6668E0E402}"/>
              </a:ext>
            </a:extLst>
          </p:cNvPr>
          <p:cNvGraphicFramePr>
            <a:graphicFrameLocks noGrp="1"/>
          </p:cNvGraphicFramePr>
          <p:nvPr>
            <p:extLst>
              <p:ext uri="{D42A27DB-BD31-4B8C-83A1-F6EECF244321}">
                <p14:modId xmlns:p14="http://schemas.microsoft.com/office/powerpoint/2010/main" val="4181170172"/>
              </p:ext>
            </p:extLst>
          </p:nvPr>
        </p:nvGraphicFramePr>
        <p:xfrm>
          <a:off x="2310938" y="1961804"/>
          <a:ext cx="7680960" cy="3792425"/>
        </p:xfrm>
        <a:graphic>
          <a:graphicData uri="http://schemas.openxmlformats.org/drawingml/2006/table">
            <a:tbl>
              <a:tblPr firstRow="1" firstCol="1" bandRow="1"/>
              <a:tblGrid>
                <a:gridCol w="5103764">
                  <a:extLst>
                    <a:ext uri="{9D8B030D-6E8A-4147-A177-3AD203B41FA5}">
                      <a16:colId xmlns:a16="http://schemas.microsoft.com/office/drawing/2014/main" val="1206630704"/>
                    </a:ext>
                  </a:extLst>
                </a:gridCol>
                <a:gridCol w="2577196">
                  <a:extLst>
                    <a:ext uri="{9D8B030D-6E8A-4147-A177-3AD203B41FA5}">
                      <a16:colId xmlns:a16="http://schemas.microsoft.com/office/drawing/2014/main" val="4053500743"/>
                    </a:ext>
                  </a:extLst>
                </a:gridCol>
              </a:tblGrid>
              <a:tr h="409649">
                <a:tc>
                  <a:txBody>
                    <a:bodyPr/>
                    <a:lstStyle/>
                    <a:p>
                      <a:pPr algn="l" rtl="0" fontAlgn="ctr"/>
                      <a:r>
                        <a:rPr lang="en-US" sz="2000" b="1" i="0" u="none" strike="noStrike" baseline="0" dirty="0">
                          <a:solidFill>
                            <a:srgbClr val="FFFFFF"/>
                          </a:solidFill>
                          <a:effectLst/>
                          <a:latin typeface="Calibri" panose="020F0502020204030204" pitchFamily="34" charset="0"/>
                        </a:rPr>
                        <a:t>Program Area </a:t>
                      </a:r>
                    </a:p>
                  </a:txBody>
                  <a:tcPr marL="7620" marR="7620" marT="7620" marB="0" anchor="ctr">
                    <a:lnL>
                      <a:noFill/>
                    </a:lnL>
                    <a:lnR>
                      <a:noFill/>
                    </a:lnR>
                    <a:lnT>
                      <a:noFill/>
                    </a:lnT>
                    <a:lnB>
                      <a:noFill/>
                    </a:lnB>
                    <a:solidFill>
                      <a:srgbClr val="003366"/>
                    </a:solidFill>
                  </a:tcPr>
                </a:tc>
                <a:tc>
                  <a:txBody>
                    <a:bodyPr/>
                    <a:lstStyle/>
                    <a:p>
                      <a:pPr algn="r" rtl="0" fontAlgn="ctr"/>
                      <a:r>
                        <a:rPr lang="en-US" sz="2000" b="1" i="0" u="none" strike="noStrike" baseline="0">
                          <a:solidFill>
                            <a:srgbClr val="FFFFFF"/>
                          </a:solidFill>
                          <a:effectLst/>
                          <a:latin typeface="Calibri" panose="020F0502020204030204" pitchFamily="34" charset="0"/>
                        </a:rPr>
                        <a:t>Award Amount</a:t>
                      </a:r>
                    </a:p>
                  </a:txBody>
                  <a:tcPr marL="7620" marR="7620" marT="7620" marB="0" anchor="ctr">
                    <a:lnL>
                      <a:noFill/>
                    </a:lnL>
                    <a:lnR>
                      <a:noFill/>
                    </a:lnR>
                    <a:lnT>
                      <a:noFill/>
                    </a:lnT>
                    <a:lnB>
                      <a:noFill/>
                    </a:lnB>
                    <a:solidFill>
                      <a:srgbClr val="003366"/>
                    </a:solidFill>
                  </a:tcPr>
                </a:tc>
                <a:extLst>
                  <a:ext uri="{0D108BD9-81ED-4DB2-BD59-A6C34878D82A}">
                    <a16:rowId xmlns:a16="http://schemas.microsoft.com/office/drawing/2014/main" val="425760952"/>
                  </a:ext>
                </a:extLst>
              </a:tr>
              <a:tr h="422847">
                <a:tc>
                  <a:txBody>
                    <a:bodyPr/>
                    <a:lstStyle/>
                    <a:p>
                      <a:pPr algn="l" rtl="0" fontAlgn="ctr"/>
                      <a:r>
                        <a:rPr lang="en-US" sz="2000" b="0" i="0" u="none" strike="noStrike" baseline="0" dirty="0">
                          <a:solidFill>
                            <a:srgbClr val="000000"/>
                          </a:solidFill>
                          <a:effectLst/>
                          <a:latin typeface="Calibri" panose="020F0502020204030204" pitchFamily="34" charset="0"/>
                        </a:rPr>
                        <a:t>Health Workforce</a:t>
                      </a:r>
                    </a:p>
                  </a:txBody>
                  <a:tcPr marL="7620" marR="7620" marT="7620" marB="0" anchor="ctr">
                    <a:lnL>
                      <a:noFill/>
                    </a:lnL>
                    <a:lnR>
                      <a:noFill/>
                    </a:lnR>
                    <a:lnT>
                      <a:noFill/>
                    </a:lnT>
                    <a:lnB>
                      <a:noFill/>
                    </a:lnB>
                    <a:solidFill>
                      <a:srgbClr val="CCDDF1"/>
                    </a:solidFill>
                  </a:tcPr>
                </a:tc>
                <a:tc>
                  <a:txBody>
                    <a:bodyPr/>
                    <a:lstStyle/>
                    <a:p>
                      <a:pPr algn="r" rtl="0" fontAlgn="ctr"/>
                      <a:r>
                        <a:rPr lang="en-US" sz="2000" b="0" i="0" u="none" strike="noStrike" baseline="0">
                          <a:solidFill>
                            <a:srgbClr val="000000"/>
                          </a:solidFill>
                          <a:effectLst/>
                          <a:latin typeface="Calibri" panose="020F0502020204030204" pitchFamily="34" charset="0"/>
                        </a:rPr>
                        <a:t>$7,811,113 </a:t>
                      </a:r>
                    </a:p>
                  </a:txBody>
                  <a:tcPr marL="7620" marR="7620" marT="7620" marB="0" anchor="ctr">
                    <a:lnL>
                      <a:noFill/>
                    </a:lnL>
                    <a:lnR>
                      <a:noFill/>
                    </a:lnR>
                    <a:lnT>
                      <a:noFill/>
                    </a:lnT>
                    <a:lnB>
                      <a:noFill/>
                    </a:lnB>
                    <a:solidFill>
                      <a:srgbClr val="CCDDF1"/>
                    </a:solidFill>
                  </a:tcPr>
                </a:tc>
                <a:extLst>
                  <a:ext uri="{0D108BD9-81ED-4DB2-BD59-A6C34878D82A}">
                    <a16:rowId xmlns:a16="http://schemas.microsoft.com/office/drawing/2014/main" val="3035033904"/>
                  </a:ext>
                </a:extLst>
              </a:tr>
              <a:tr h="422847">
                <a:tc>
                  <a:txBody>
                    <a:bodyPr/>
                    <a:lstStyle/>
                    <a:p>
                      <a:pPr algn="l" rtl="0" fontAlgn="ctr"/>
                      <a:r>
                        <a:rPr lang="en-US" sz="2000" b="0" i="0" u="none" strike="noStrike" baseline="0">
                          <a:solidFill>
                            <a:srgbClr val="000000"/>
                          </a:solidFill>
                          <a:effectLst/>
                          <a:latin typeface="Calibri" panose="020F0502020204030204" pitchFamily="34" charset="0"/>
                        </a:rPr>
                        <a:t>Healthcare Systems</a:t>
                      </a:r>
                    </a:p>
                  </a:txBody>
                  <a:tcPr marL="7620" marR="7620" marT="7620" marB="0" anchor="ctr">
                    <a:lnL>
                      <a:noFill/>
                    </a:lnL>
                    <a:lnR>
                      <a:noFill/>
                    </a:lnR>
                    <a:lnT>
                      <a:noFill/>
                    </a:lnT>
                    <a:lnB>
                      <a:noFill/>
                    </a:lnB>
                    <a:solidFill>
                      <a:srgbClr val="FFFFFF"/>
                    </a:solidFill>
                  </a:tcPr>
                </a:tc>
                <a:tc>
                  <a:txBody>
                    <a:bodyPr/>
                    <a:lstStyle/>
                    <a:p>
                      <a:pPr algn="r" rtl="0" fontAlgn="ctr"/>
                      <a:r>
                        <a:rPr lang="en-US" sz="2000" b="0" i="0" u="none" strike="noStrike" baseline="0">
                          <a:solidFill>
                            <a:srgbClr val="000000"/>
                          </a:solidFill>
                          <a:effectLst/>
                          <a:latin typeface="Calibri" panose="020F0502020204030204" pitchFamily="34" charset="0"/>
                        </a:rPr>
                        <a:t>$44,462,321 </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2328624613"/>
                  </a:ext>
                </a:extLst>
              </a:tr>
              <a:tr h="422847">
                <a:tc>
                  <a:txBody>
                    <a:bodyPr/>
                    <a:lstStyle/>
                    <a:p>
                      <a:pPr algn="l" rtl="0" fontAlgn="ctr"/>
                      <a:r>
                        <a:rPr lang="en-US" sz="2000" b="0" i="0" u="none" strike="noStrike" baseline="0">
                          <a:solidFill>
                            <a:srgbClr val="000000"/>
                          </a:solidFill>
                          <a:effectLst/>
                          <a:latin typeface="Calibri" panose="020F0502020204030204" pitchFamily="34" charset="0"/>
                        </a:rPr>
                        <a:t>HIV/AIDS</a:t>
                      </a:r>
                    </a:p>
                  </a:txBody>
                  <a:tcPr marL="7620" marR="7620" marT="7620" marB="0" anchor="ctr">
                    <a:lnL>
                      <a:noFill/>
                    </a:lnL>
                    <a:lnR>
                      <a:noFill/>
                    </a:lnR>
                    <a:lnT>
                      <a:noFill/>
                    </a:lnT>
                    <a:lnB>
                      <a:noFill/>
                    </a:lnB>
                    <a:solidFill>
                      <a:srgbClr val="CCDDF1"/>
                    </a:solidFill>
                  </a:tcPr>
                </a:tc>
                <a:tc>
                  <a:txBody>
                    <a:bodyPr/>
                    <a:lstStyle/>
                    <a:p>
                      <a:pPr algn="r" rtl="0" fontAlgn="ctr"/>
                      <a:r>
                        <a:rPr lang="en-US" sz="2000" b="0" i="0" u="none" strike="noStrike" baseline="0">
                          <a:solidFill>
                            <a:srgbClr val="000000"/>
                          </a:solidFill>
                          <a:effectLst/>
                          <a:latin typeface="Calibri" panose="020F0502020204030204" pitchFamily="34" charset="0"/>
                        </a:rPr>
                        <a:t>$5,236,669 </a:t>
                      </a:r>
                    </a:p>
                  </a:txBody>
                  <a:tcPr marL="7620" marR="7620" marT="7620" marB="0" anchor="ctr">
                    <a:lnL>
                      <a:noFill/>
                    </a:lnL>
                    <a:lnR>
                      <a:noFill/>
                    </a:lnR>
                    <a:lnT>
                      <a:noFill/>
                    </a:lnT>
                    <a:lnB>
                      <a:noFill/>
                    </a:lnB>
                    <a:solidFill>
                      <a:srgbClr val="CCDDF1"/>
                    </a:solidFill>
                  </a:tcPr>
                </a:tc>
                <a:extLst>
                  <a:ext uri="{0D108BD9-81ED-4DB2-BD59-A6C34878D82A}">
                    <a16:rowId xmlns:a16="http://schemas.microsoft.com/office/drawing/2014/main" val="1477185578"/>
                  </a:ext>
                </a:extLst>
              </a:tr>
              <a:tr h="422847">
                <a:tc>
                  <a:txBody>
                    <a:bodyPr/>
                    <a:lstStyle/>
                    <a:p>
                      <a:pPr algn="l" rtl="0" fontAlgn="ctr"/>
                      <a:r>
                        <a:rPr lang="en-US" sz="2000" b="0" i="0" u="none" strike="noStrike" baseline="0" dirty="0">
                          <a:solidFill>
                            <a:srgbClr val="000000"/>
                          </a:solidFill>
                          <a:effectLst/>
                          <a:latin typeface="Calibri" panose="020F0502020204030204" pitchFamily="34" charset="0"/>
                        </a:rPr>
                        <a:t>Maternal and Child Health</a:t>
                      </a:r>
                    </a:p>
                  </a:txBody>
                  <a:tcPr marL="7620" marR="7620" marT="7620" marB="0" anchor="ctr">
                    <a:lnL>
                      <a:noFill/>
                    </a:lnL>
                    <a:lnR>
                      <a:noFill/>
                    </a:lnR>
                    <a:lnT>
                      <a:noFill/>
                    </a:lnT>
                    <a:lnB>
                      <a:noFill/>
                    </a:lnB>
                    <a:solidFill>
                      <a:srgbClr val="FFFFFF"/>
                    </a:solidFill>
                  </a:tcPr>
                </a:tc>
                <a:tc>
                  <a:txBody>
                    <a:bodyPr/>
                    <a:lstStyle/>
                    <a:p>
                      <a:pPr algn="r" rtl="0" fontAlgn="ctr"/>
                      <a:r>
                        <a:rPr lang="en-US" sz="2000" b="0" i="0" u="none" strike="noStrike" baseline="0" dirty="0">
                          <a:solidFill>
                            <a:srgbClr val="000000"/>
                          </a:solidFill>
                          <a:effectLst/>
                          <a:latin typeface="Calibri" panose="020F0502020204030204" pitchFamily="34" charset="0"/>
                        </a:rPr>
                        <a:t>$15,319,067 </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2144822533"/>
                  </a:ext>
                </a:extLst>
              </a:tr>
              <a:tr h="422847">
                <a:tc>
                  <a:txBody>
                    <a:bodyPr/>
                    <a:lstStyle/>
                    <a:p>
                      <a:pPr algn="l" rtl="0" fontAlgn="ctr"/>
                      <a:r>
                        <a:rPr lang="en-US" sz="2000" b="0" i="0" u="none" strike="noStrike" baseline="0" dirty="0">
                          <a:solidFill>
                            <a:srgbClr val="000000"/>
                          </a:solidFill>
                          <a:effectLst/>
                          <a:latin typeface="Calibri" panose="020F0502020204030204" pitchFamily="34" charset="0"/>
                        </a:rPr>
                        <a:t>Primary Health Care</a:t>
                      </a:r>
                    </a:p>
                  </a:txBody>
                  <a:tcPr marL="7620" marR="7620" marT="7620" marB="0" anchor="ctr">
                    <a:lnL>
                      <a:noFill/>
                    </a:lnL>
                    <a:lnR>
                      <a:noFill/>
                    </a:lnR>
                    <a:lnT>
                      <a:noFill/>
                    </a:lnT>
                    <a:lnB>
                      <a:noFill/>
                    </a:lnB>
                    <a:solidFill>
                      <a:srgbClr val="CCDDF1"/>
                    </a:solidFill>
                  </a:tcPr>
                </a:tc>
                <a:tc>
                  <a:txBody>
                    <a:bodyPr/>
                    <a:lstStyle/>
                    <a:p>
                      <a:pPr algn="r" rtl="0" fontAlgn="ctr"/>
                      <a:r>
                        <a:rPr lang="en-US" sz="2000" b="0" i="0" u="none" strike="noStrike" baseline="0">
                          <a:solidFill>
                            <a:srgbClr val="000000"/>
                          </a:solidFill>
                          <a:effectLst/>
                          <a:latin typeface="Calibri" panose="020F0502020204030204" pitchFamily="34" charset="0"/>
                        </a:rPr>
                        <a:t>$74,498,920 </a:t>
                      </a:r>
                    </a:p>
                  </a:txBody>
                  <a:tcPr marL="7620" marR="7620" marT="7620" marB="0" anchor="ctr">
                    <a:lnL>
                      <a:noFill/>
                    </a:lnL>
                    <a:lnR>
                      <a:noFill/>
                    </a:lnR>
                    <a:lnT>
                      <a:noFill/>
                    </a:lnT>
                    <a:lnB>
                      <a:noFill/>
                    </a:lnB>
                    <a:solidFill>
                      <a:srgbClr val="CCDDF1"/>
                    </a:solidFill>
                  </a:tcPr>
                </a:tc>
                <a:extLst>
                  <a:ext uri="{0D108BD9-81ED-4DB2-BD59-A6C34878D82A}">
                    <a16:rowId xmlns:a16="http://schemas.microsoft.com/office/drawing/2014/main" val="3264178524"/>
                  </a:ext>
                </a:extLst>
              </a:tr>
              <a:tr h="422847">
                <a:tc>
                  <a:txBody>
                    <a:bodyPr/>
                    <a:lstStyle/>
                    <a:p>
                      <a:pPr algn="l" rtl="0" fontAlgn="ctr"/>
                      <a:r>
                        <a:rPr lang="en-US" sz="2000" b="0" i="0" u="none" strike="noStrike" baseline="0">
                          <a:solidFill>
                            <a:srgbClr val="000000"/>
                          </a:solidFill>
                          <a:effectLst/>
                          <a:latin typeface="Calibri" panose="020F0502020204030204" pitchFamily="34" charset="0"/>
                        </a:rPr>
                        <a:t>Rural Health</a:t>
                      </a:r>
                    </a:p>
                  </a:txBody>
                  <a:tcPr marL="7620" marR="7620" marT="7620" marB="0" anchor="ctr">
                    <a:lnL>
                      <a:noFill/>
                    </a:lnL>
                    <a:lnR>
                      <a:noFill/>
                    </a:lnR>
                    <a:lnT>
                      <a:noFill/>
                    </a:lnT>
                    <a:lnB>
                      <a:noFill/>
                    </a:lnB>
                    <a:solidFill>
                      <a:srgbClr val="FFFFFF"/>
                    </a:solidFill>
                  </a:tcPr>
                </a:tc>
                <a:tc>
                  <a:txBody>
                    <a:bodyPr/>
                    <a:lstStyle/>
                    <a:p>
                      <a:pPr algn="r" rtl="0" fontAlgn="ctr"/>
                      <a:r>
                        <a:rPr lang="en-US" sz="2000" b="0" i="0" u="none" strike="noStrike" baseline="0">
                          <a:solidFill>
                            <a:srgbClr val="000000"/>
                          </a:solidFill>
                          <a:effectLst/>
                          <a:latin typeface="Calibri" panose="020F0502020204030204" pitchFamily="34" charset="0"/>
                        </a:rPr>
                        <a:t>$11,520,883 </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269048807"/>
                  </a:ext>
                </a:extLst>
              </a:tr>
              <a:tr h="422847">
                <a:tc>
                  <a:txBody>
                    <a:bodyPr/>
                    <a:lstStyle/>
                    <a:p>
                      <a:pPr algn="l" rtl="0" fontAlgn="ctr"/>
                      <a:r>
                        <a:rPr lang="en-US" sz="2000" b="0" i="0" u="none" strike="noStrike" baseline="0">
                          <a:solidFill>
                            <a:srgbClr val="000000"/>
                          </a:solidFill>
                          <a:effectLst/>
                          <a:latin typeface="Calibri" panose="020F0502020204030204" pitchFamily="34" charset="0"/>
                        </a:rPr>
                        <a:t>Telehealth </a:t>
                      </a:r>
                    </a:p>
                  </a:txBody>
                  <a:tcPr marL="7620" marR="7620" marT="7620" marB="0" anchor="ctr">
                    <a:lnL>
                      <a:noFill/>
                    </a:lnL>
                    <a:lnR>
                      <a:noFill/>
                    </a:lnR>
                    <a:lnT>
                      <a:noFill/>
                    </a:lnT>
                    <a:lnB>
                      <a:noFill/>
                    </a:lnB>
                    <a:solidFill>
                      <a:srgbClr val="CCDDF1"/>
                    </a:solidFill>
                  </a:tcPr>
                </a:tc>
                <a:tc>
                  <a:txBody>
                    <a:bodyPr/>
                    <a:lstStyle/>
                    <a:p>
                      <a:pPr algn="r" rtl="0" fontAlgn="ctr"/>
                      <a:r>
                        <a:rPr lang="en-US" sz="2000" b="0" i="0" u="none" strike="noStrike" baseline="0" dirty="0">
                          <a:solidFill>
                            <a:srgbClr val="000000"/>
                          </a:solidFill>
                          <a:effectLst/>
                          <a:latin typeface="Calibri" panose="020F0502020204030204" pitchFamily="34" charset="0"/>
                        </a:rPr>
                        <a:t>$299,437 </a:t>
                      </a:r>
                    </a:p>
                  </a:txBody>
                  <a:tcPr marL="7620" marR="7620" marT="7620" marB="0" anchor="ctr">
                    <a:lnL>
                      <a:noFill/>
                    </a:lnL>
                    <a:lnR>
                      <a:noFill/>
                    </a:lnR>
                    <a:lnT>
                      <a:noFill/>
                    </a:lnT>
                    <a:lnB>
                      <a:noFill/>
                    </a:lnB>
                    <a:solidFill>
                      <a:srgbClr val="CCDDF1"/>
                    </a:solidFill>
                  </a:tcPr>
                </a:tc>
                <a:extLst>
                  <a:ext uri="{0D108BD9-81ED-4DB2-BD59-A6C34878D82A}">
                    <a16:rowId xmlns:a16="http://schemas.microsoft.com/office/drawing/2014/main" val="1063479830"/>
                  </a:ext>
                </a:extLst>
              </a:tr>
              <a:tr h="422847">
                <a:tc>
                  <a:txBody>
                    <a:bodyPr/>
                    <a:lstStyle/>
                    <a:p>
                      <a:pPr algn="l" rtl="0" fontAlgn="ctr"/>
                      <a:r>
                        <a:rPr lang="en-US" sz="2000" b="1" i="0" u="none" strike="noStrike" baseline="0">
                          <a:solidFill>
                            <a:srgbClr val="FFFFFF"/>
                          </a:solidFill>
                          <a:effectLst/>
                          <a:latin typeface="Calibri" panose="020F0502020204030204" pitchFamily="34" charset="0"/>
                        </a:rPr>
                        <a:t>FY 2022 Total </a:t>
                      </a:r>
                    </a:p>
                  </a:txBody>
                  <a:tcPr marL="7620" marR="7620" marT="7620" marB="0" anchor="ctr">
                    <a:lnL>
                      <a:noFill/>
                    </a:lnL>
                    <a:lnR>
                      <a:noFill/>
                    </a:lnR>
                    <a:lnT>
                      <a:noFill/>
                    </a:lnT>
                    <a:lnB>
                      <a:noFill/>
                    </a:lnB>
                    <a:solidFill>
                      <a:srgbClr val="0F4D7B"/>
                    </a:solidFill>
                  </a:tcPr>
                </a:tc>
                <a:tc>
                  <a:txBody>
                    <a:bodyPr/>
                    <a:lstStyle/>
                    <a:p>
                      <a:pPr algn="r" rtl="0" fontAlgn="ctr"/>
                      <a:r>
                        <a:rPr lang="en-US" sz="2000" b="1" i="0" u="none" strike="noStrike" baseline="0" dirty="0">
                          <a:solidFill>
                            <a:srgbClr val="FFFFFF"/>
                          </a:solidFill>
                          <a:effectLst/>
                          <a:latin typeface="Calibri" panose="020F0502020204030204" pitchFamily="34" charset="0"/>
                        </a:rPr>
                        <a:t>$159,148,410 </a:t>
                      </a:r>
                    </a:p>
                  </a:txBody>
                  <a:tcPr marL="7620" marR="7620" marT="7620" marB="0" anchor="ctr">
                    <a:lnL>
                      <a:noFill/>
                    </a:lnL>
                    <a:lnR>
                      <a:noFill/>
                    </a:lnR>
                    <a:lnT>
                      <a:noFill/>
                    </a:lnT>
                    <a:lnB>
                      <a:noFill/>
                    </a:lnB>
                    <a:solidFill>
                      <a:srgbClr val="0F4D7B"/>
                    </a:solidFill>
                  </a:tcPr>
                </a:tc>
                <a:extLst>
                  <a:ext uri="{0D108BD9-81ED-4DB2-BD59-A6C34878D82A}">
                    <a16:rowId xmlns:a16="http://schemas.microsoft.com/office/drawing/2014/main" val="1815673475"/>
                  </a:ext>
                </a:extLst>
              </a:tr>
            </a:tbl>
          </a:graphicData>
        </a:graphic>
      </p:graphicFrame>
    </p:spTree>
    <p:extLst>
      <p:ext uri="{BB962C8B-B14F-4D97-AF65-F5344CB8AC3E}">
        <p14:creationId xmlns:p14="http://schemas.microsoft.com/office/powerpoint/2010/main" val="2130926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9B02A3B-DC56-42B4-A456-1BA5FD1FFAF7}"/>
              </a:ext>
            </a:extLst>
          </p:cNvPr>
          <p:cNvSpPr>
            <a:spLocks noGrp="1"/>
          </p:cNvSpPr>
          <p:nvPr>
            <p:ph type="ctrTitle"/>
          </p:nvPr>
        </p:nvSpPr>
        <p:spPr>
          <a:xfrm>
            <a:off x="6848060" y="2344755"/>
            <a:ext cx="4505739" cy="1084245"/>
          </a:xfrm>
        </p:spPr>
        <p:txBody>
          <a:bodyPr>
            <a:normAutofit/>
          </a:bodyPr>
          <a:lstStyle/>
          <a:p>
            <a:r>
              <a:rPr lang="en-US" sz="4800" dirty="0"/>
              <a:t>HRSA Resources</a:t>
            </a:r>
          </a:p>
        </p:txBody>
      </p:sp>
      <p:sp>
        <p:nvSpPr>
          <p:cNvPr id="5" name="Slide Number Placeholder 3">
            <a:extLst>
              <a:ext uri="{FF2B5EF4-FFF2-40B4-BE49-F238E27FC236}">
                <a16:creationId xmlns:a16="http://schemas.microsoft.com/office/drawing/2014/main" id="{A448C4A0-38B9-4966-87BF-D5FA5602D5D5}"/>
              </a:ext>
            </a:extLst>
          </p:cNvPr>
          <p:cNvSpPr txBox="1">
            <a:spLocks/>
          </p:cNvSpPr>
          <p:nvPr/>
        </p:nvSpPr>
        <p:spPr>
          <a:xfrm>
            <a:off x="9271820" y="6477000"/>
            <a:ext cx="2743200" cy="381000"/>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9ECA865-404D-4A57-9AC1-FD3038CC100D}" type="slidenum">
              <a:rPr lang="en-US" smtClean="0">
                <a:solidFill>
                  <a:prstClr val="white"/>
                </a:solidFill>
                <a:latin typeface="Calibri" panose="020F0502020204030204"/>
              </a:rPr>
              <a:pPr>
                <a:defRPr/>
              </a:pPr>
              <a:t>13</a:t>
            </a:fld>
            <a:endParaRPr lang="en-US">
              <a:solidFill>
                <a:prstClr val="white"/>
              </a:solidFill>
              <a:latin typeface="Calibri" panose="020F0502020204030204"/>
            </a:endParaRPr>
          </a:p>
        </p:txBody>
      </p:sp>
      <p:pic>
        <p:nvPicPr>
          <p:cNvPr id="3" name="Picture 2" descr="An image of the 6 states in the US Department of Health and Human Services Region 3: Pennsylvania, Delaware, Maryland, District of Columbia, Virginia, and West Virginia">
            <a:extLst>
              <a:ext uri="{FF2B5EF4-FFF2-40B4-BE49-F238E27FC236}">
                <a16:creationId xmlns:a16="http://schemas.microsoft.com/office/drawing/2014/main" id="{FE8BDED8-519A-6E3F-4A27-8CCBE6AC0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316" y="1484507"/>
            <a:ext cx="5078684" cy="3592899"/>
          </a:xfrm>
          <a:prstGeom prst="rect">
            <a:avLst/>
          </a:prstGeom>
        </p:spPr>
      </p:pic>
      <p:pic>
        <p:nvPicPr>
          <p:cNvPr id="2" name="Picture 1" descr="Graphical user interface&#10;&#10;Description automatically generated">
            <a:extLst>
              <a:ext uri="{FF2B5EF4-FFF2-40B4-BE49-F238E27FC236}">
                <a16:creationId xmlns:a16="http://schemas.microsoft.com/office/drawing/2014/main" id="{8538832B-615B-8E80-D6FF-F2A3D825B7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807" y="1371599"/>
            <a:ext cx="6327061" cy="4218040"/>
          </a:xfrm>
          <a:prstGeom prst="rect">
            <a:avLst/>
          </a:prstGeom>
        </p:spPr>
      </p:pic>
    </p:spTree>
    <p:extLst>
      <p:ext uri="{BB962C8B-B14F-4D97-AF65-F5344CB8AC3E}">
        <p14:creationId xmlns:p14="http://schemas.microsoft.com/office/powerpoint/2010/main" val="3901372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15495"/>
            <a:ext cx="10210800" cy="841772"/>
          </a:xfrm>
        </p:spPr>
        <p:txBody>
          <a:bodyPr>
            <a:noAutofit/>
          </a:bodyPr>
          <a:lstStyle/>
          <a:p>
            <a:r>
              <a:rPr lang="en-US" sz="3600" b="1">
                <a:solidFill>
                  <a:srgbClr val="0F4D7B"/>
                </a:solidFill>
                <a:latin typeface="Calibri" panose="020F0502020204030204"/>
                <a:cs typeface="Times New Roman" panose="02020603050405020304" pitchFamily="18" charset="0"/>
              </a:rPr>
              <a:t>Training and Technical Assistance Hub</a:t>
            </a:r>
            <a:endParaRPr lang="en-US" sz="3600">
              <a:solidFill>
                <a:srgbClr val="0F4D7B"/>
              </a:solidFill>
              <a:latin typeface="+mn-lt"/>
            </a:endParaRPr>
          </a:p>
        </p:txBody>
      </p:sp>
      <p:sp>
        <p:nvSpPr>
          <p:cNvPr id="5" name="Rectangle 4"/>
          <p:cNvSpPr/>
          <p:nvPr/>
        </p:nvSpPr>
        <p:spPr>
          <a:xfrm>
            <a:off x="3546602" y="5854023"/>
            <a:ext cx="5403595" cy="461665"/>
          </a:xfrm>
          <a:prstGeom prst="rect">
            <a:avLst/>
          </a:prstGeom>
        </p:spPr>
        <p:txBody>
          <a:bodyPr wrap="none">
            <a:spAutoFit/>
          </a:bodyPr>
          <a:lstStyle/>
          <a:p>
            <a:r>
              <a:rPr lang="en-US" sz="2400" dirty="0">
                <a:solidFill>
                  <a:srgbClr val="800000"/>
                </a:solidFill>
              </a:rPr>
              <a:t>https://www.hrsa.gov/library/index.html/</a:t>
            </a:r>
          </a:p>
        </p:txBody>
      </p:sp>
      <p:sp>
        <p:nvSpPr>
          <p:cNvPr id="6" name="Slide Number Placeholder 5"/>
          <p:cNvSpPr>
            <a:spLocks noGrp="1"/>
          </p:cNvSpPr>
          <p:nvPr>
            <p:ph type="sldNum" sz="quarter" idx="12"/>
          </p:nvPr>
        </p:nvSpPr>
        <p:spPr/>
        <p:txBody>
          <a:bodyPr/>
          <a:lstStyle/>
          <a:p>
            <a:fld id="{F9ECA865-404D-4A57-9AC1-FD3038CC100D}" type="slidenum">
              <a:rPr lang="en-US" smtClean="0"/>
              <a:pPr/>
              <a:t>14</a:t>
            </a:fld>
            <a:endParaRPr lang="en-US"/>
          </a:p>
        </p:txBody>
      </p:sp>
      <p:pic>
        <p:nvPicPr>
          <p:cNvPr id="3" name="Picture 2"/>
          <p:cNvPicPr>
            <a:picLocks noChangeAspect="1"/>
          </p:cNvPicPr>
          <p:nvPr/>
        </p:nvPicPr>
        <p:blipFill>
          <a:blip r:embed="rId3"/>
          <a:stretch>
            <a:fillRect/>
          </a:stretch>
        </p:blipFill>
        <p:spPr>
          <a:xfrm>
            <a:off x="3067049" y="1290232"/>
            <a:ext cx="6362700" cy="4563791"/>
          </a:xfrm>
          <a:prstGeom prst="rect">
            <a:avLst/>
          </a:prstGeom>
          <a:ln w="22225">
            <a:solidFill>
              <a:schemeClr val="accent1"/>
            </a:solidFill>
          </a:ln>
        </p:spPr>
      </p:pic>
    </p:spTree>
    <p:extLst>
      <p:ext uri="{BB962C8B-B14F-4D97-AF65-F5344CB8AC3E}">
        <p14:creationId xmlns:p14="http://schemas.microsoft.com/office/powerpoint/2010/main" val="4292585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CAE90-AEBD-B0F0-1006-F52325C1A2E6}"/>
              </a:ext>
            </a:extLst>
          </p:cNvPr>
          <p:cNvSpPr>
            <a:spLocks noGrp="1"/>
          </p:cNvSpPr>
          <p:nvPr>
            <p:ph type="title"/>
          </p:nvPr>
        </p:nvSpPr>
        <p:spPr/>
        <p:txBody>
          <a:bodyPr/>
          <a:lstStyle/>
          <a:p>
            <a:r>
              <a:rPr lang="en-US" dirty="0"/>
              <a:t>Maternal Health Resources - HUB</a:t>
            </a:r>
          </a:p>
        </p:txBody>
      </p:sp>
      <p:sp>
        <p:nvSpPr>
          <p:cNvPr id="3" name="Content Placeholder 2">
            <a:extLst>
              <a:ext uri="{FF2B5EF4-FFF2-40B4-BE49-F238E27FC236}">
                <a16:creationId xmlns:a16="http://schemas.microsoft.com/office/drawing/2014/main" id="{0AF48614-3A15-58B3-0100-95BE780B934A}"/>
              </a:ext>
            </a:extLst>
          </p:cNvPr>
          <p:cNvSpPr>
            <a:spLocks noGrp="1"/>
          </p:cNvSpPr>
          <p:nvPr>
            <p:ph idx="1"/>
          </p:nvPr>
        </p:nvSpPr>
        <p:spPr>
          <a:xfrm>
            <a:off x="838200" y="1317812"/>
            <a:ext cx="10515600" cy="4751294"/>
          </a:xfrm>
        </p:spPr>
        <p:txBody>
          <a:bodyPr>
            <a:normAutofit/>
          </a:bodyPr>
          <a:lstStyle/>
          <a:p>
            <a:pPr algn="l" fontAlgn="base">
              <a:lnSpc>
                <a:spcPct val="150000"/>
              </a:lnSpc>
            </a:pPr>
            <a:r>
              <a:rPr lang="en-US" b="1" i="0" u="sng" dirty="0">
                <a:solidFill>
                  <a:srgbClr val="245B82"/>
                </a:solidFill>
                <a:effectLst/>
                <a:latin typeface="arial" panose="020B0604020202020204" pitchFamily="34" charset="0"/>
                <a:hlinkClick r:id="rId2"/>
              </a:rPr>
              <a:t>Behavioral Health and Primary Care Integration</a:t>
            </a:r>
            <a:endParaRPr lang="en-US" b="1" i="0" dirty="0">
              <a:solidFill>
                <a:srgbClr val="245B82"/>
              </a:solidFill>
              <a:effectLst/>
              <a:latin typeface="arial" panose="020B0604020202020204" pitchFamily="34" charset="0"/>
            </a:endParaRPr>
          </a:p>
          <a:p>
            <a:pPr algn="l" fontAlgn="base">
              <a:lnSpc>
                <a:spcPct val="150000"/>
              </a:lnSpc>
            </a:pPr>
            <a:r>
              <a:rPr lang="en-US" b="1" i="0" u="sng" dirty="0">
                <a:solidFill>
                  <a:srgbClr val="245B82"/>
                </a:solidFill>
                <a:effectLst/>
                <a:latin typeface="arial" panose="020B0604020202020204" pitchFamily="34" charset="0"/>
                <a:hlinkClick r:id="rId3"/>
              </a:rPr>
              <a:t>Data Resource Initiative for Child and Adolescent Health</a:t>
            </a:r>
            <a:endParaRPr lang="en-US" b="1" i="0" dirty="0">
              <a:solidFill>
                <a:srgbClr val="245B82"/>
              </a:solidFill>
              <a:effectLst/>
              <a:latin typeface="arial" panose="020B0604020202020204" pitchFamily="34" charset="0"/>
            </a:endParaRPr>
          </a:p>
          <a:p>
            <a:pPr algn="l" fontAlgn="base">
              <a:lnSpc>
                <a:spcPct val="150000"/>
              </a:lnSpc>
            </a:pPr>
            <a:r>
              <a:rPr lang="en-US" b="1" i="0" u="sng" dirty="0">
                <a:solidFill>
                  <a:srgbClr val="245B82"/>
                </a:solidFill>
                <a:effectLst/>
                <a:latin typeface="arial" panose="020B0604020202020204" pitchFamily="34" charset="0"/>
                <a:hlinkClick r:id="rId4"/>
              </a:rPr>
              <a:t>Health Center Resource Clearinghouse</a:t>
            </a:r>
            <a:endParaRPr lang="en-US" b="1" i="0" dirty="0">
              <a:solidFill>
                <a:srgbClr val="245B82"/>
              </a:solidFill>
              <a:effectLst/>
              <a:latin typeface="arial" panose="020B0604020202020204" pitchFamily="34" charset="0"/>
            </a:endParaRPr>
          </a:p>
          <a:p>
            <a:pPr algn="l" fontAlgn="base">
              <a:lnSpc>
                <a:spcPct val="150000"/>
              </a:lnSpc>
            </a:pPr>
            <a:r>
              <a:rPr lang="en-US" b="1" i="0" u="sng" dirty="0">
                <a:solidFill>
                  <a:srgbClr val="245B82"/>
                </a:solidFill>
                <a:effectLst/>
                <a:latin typeface="arial" panose="020B0604020202020204" pitchFamily="34" charset="0"/>
                <a:hlinkClick r:id="rId5"/>
              </a:rPr>
              <a:t>Maternal and Child Environmental Health Network: </a:t>
            </a:r>
            <a:r>
              <a:rPr lang="en-US" b="1" i="0" u="sng" dirty="0" err="1">
                <a:solidFill>
                  <a:srgbClr val="245B82"/>
                </a:solidFill>
                <a:effectLst/>
                <a:latin typeface="arial" panose="020B0604020202020204" pitchFamily="34" charset="0"/>
                <a:hlinkClick r:id="rId5"/>
              </a:rPr>
              <a:t>MotherToBaby</a:t>
            </a:r>
            <a:endParaRPr lang="en-US" b="1" i="0" dirty="0">
              <a:solidFill>
                <a:srgbClr val="245B82"/>
              </a:solidFill>
              <a:effectLst/>
              <a:latin typeface="arial" panose="020B0604020202020204" pitchFamily="34" charset="0"/>
            </a:endParaRPr>
          </a:p>
          <a:p>
            <a:pPr algn="l" fontAlgn="base">
              <a:lnSpc>
                <a:spcPct val="150000"/>
              </a:lnSpc>
            </a:pPr>
            <a:r>
              <a:rPr lang="en-US" b="1" i="0" u="sng" dirty="0">
                <a:solidFill>
                  <a:srgbClr val="245B82"/>
                </a:solidFill>
                <a:effectLst/>
                <a:latin typeface="arial" panose="020B0604020202020204" pitchFamily="34" charset="0"/>
                <a:hlinkClick r:id="rId6"/>
              </a:rPr>
              <a:t>MCH Navigator</a:t>
            </a:r>
            <a:endParaRPr lang="en-US" b="1" i="0" dirty="0">
              <a:solidFill>
                <a:srgbClr val="245B82"/>
              </a:solidFill>
              <a:effectLst/>
              <a:latin typeface="arial" panose="020B0604020202020204" pitchFamily="34" charset="0"/>
            </a:endParaRPr>
          </a:p>
          <a:p>
            <a:pPr algn="l" fontAlgn="base">
              <a:lnSpc>
                <a:spcPct val="150000"/>
              </a:lnSpc>
            </a:pPr>
            <a:r>
              <a:rPr lang="en-US" b="1" i="0" u="sng" dirty="0">
                <a:solidFill>
                  <a:srgbClr val="245B82"/>
                </a:solidFill>
                <a:effectLst/>
                <a:latin typeface="arial" panose="020B0604020202020204" pitchFamily="34" charset="0"/>
                <a:hlinkClick r:id="rId7"/>
              </a:rPr>
              <a:t>National Fetal, Infant, and Child Death Review Program</a:t>
            </a:r>
            <a:endParaRPr lang="en-US" b="1" i="0" dirty="0">
              <a:solidFill>
                <a:srgbClr val="245B82"/>
              </a:solidFill>
              <a:effectLst/>
              <a:latin typeface="arial" panose="020B0604020202020204" pitchFamily="34" charset="0"/>
            </a:endParaRPr>
          </a:p>
          <a:p>
            <a:pPr algn="l" fontAlgn="base">
              <a:lnSpc>
                <a:spcPct val="150000"/>
              </a:lnSpc>
            </a:pPr>
            <a:r>
              <a:rPr lang="en-US" b="1" i="0" u="sng" dirty="0">
                <a:solidFill>
                  <a:srgbClr val="245B82"/>
                </a:solidFill>
                <a:effectLst/>
                <a:latin typeface="arial" panose="020B0604020202020204" pitchFamily="34" charset="0"/>
                <a:hlinkClick r:id="rId8"/>
              </a:rPr>
              <a:t>National MCH Workforce Development Center</a:t>
            </a:r>
            <a:endParaRPr lang="en-US" b="1" i="0" u="sng" dirty="0">
              <a:solidFill>
                <a:srgbClr val="245B82"/>
              </a:solidFill>
              <a:effectLst/>
              <a:latin typeface="arial" panose="020B0604020202020204" pitchFamily="34" charset="0"/>
            </a:endParaRPr>
          </a:p>
          <a:p>
            <a:pPr fontAlgn="base">
              <a:lnSpc>
                <a:spcPct val="150000"/>
              </a:lnSpc>
            </a:pPr>
            <a:r>
              <a:rPr lang="en-US" b="1" i="0" u="sng" dirty="0">
                <a:solidFill>
                  <a:srgbClr val="245B82"/>
                </a:solidFill>
                <a:effectLst/>
                <a:latin typeface="arial" panose="020B0604020202020204" pitchFamily="34" charset="0"/>
                <a:hlinkClick r:id="rId9"/>
              </a:rPr>
              <a:t>Supporting Healthy Start Performance Project</a:t>
            </a:r>
            <a:endParaRPr lang="en-US" b="1" i="0" dirty="0">
              <a:solidFill>
                <a:srgbClr val="245B82"/>
              </a:solidFill>
              <a:effectLst/>
              <a:latin typeface="arial" panose="020B0604020202020204" pitchFamily="34" charset="0"/>
            </a:endParaRPr>
          </a:p>
          <a:p>
            <a:pPr algn="l" fontAlgn="base">
              <a:lnSpc>
                <a:spcPct val="150000"/>
              </a:lnSpc>
            </a:pPr>
            <a:endParaRPr lang="en-US" b="1" i="0" dirty="0">
              <a:solidFill>
                <a:srgbClr val="245B82"/>
              </a:solidFill>
              <a:effectLst/>
              <a:latin typeface="arial" panose="020B0604020202020204"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id="{635A6083-6CB0-0CF0-BC06-E171C9D9B907}"/>
              </a:ext>
            </a:extLst>
          </p:cNvPr>
          <p:cNvSpPr>
            <a:spLocks noGrp="1"/>
          </p:cNvSpPr>
          <p:nvPr>
            <p:ph type="sldNum" sz="quarter" idx="12"/>
          </p:nvPr>
        </p:nvSpPr>
        <p:spPr/>
        <p:txBody>
          <a:bodyPr/>
          <a:lstStyle/>
          <a:p>
            <a:fld id="{F9ECA865-404D-4A57-9AC1-FD3038CC100D}" type="slidenum">
              <a:rPr lang="en-US" smtClean="0"/>
              <a:pPr/>
              <a:t>15</a:t>
            </a:fld>
            <a:endParaRPr lang="en-US"/>
          </a:p>
        </p:txBody>
      </p:sp>
    </p:spTree>
    <p:extLst>
      <p:ext uri="{BB962C8B-B14F-4D97-AF65-F5344CB8AC3E}">
        <p14:creationId xmlns:p14="http://schemas.microsoft.com/office/powerpoint/2010/main" val="2445004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1F5B4-7060-5CBE-146D-3C2FFAD90E3A}"/>
              </a:ext>
            </a:extLst>
          </p:cNvPr>
          <p:cNvSpPr>
            <a:spLocks noGrp="1"/>
          </p:cNvSpPr>
          <p:nvPr>
            <p:ph type="title"/>
          </p:nvPr>
        </p:nvSpPr>
        <p:spPr/>
        <p:txBody>
          <a:bodyPr/>
          <a:lstStyle/>
          <a:p>
            <a:r>
              <a:rPr lang="en-US" dirty="0"/>
              <a:t>MCH Navigator	</a:t>
            </a:r>
          </a:p>
        </p:txBody>
      </p:sp>
      <p:sp>
        <p:nvSpPr>
          <p:cNvPr id="3" name="Content Placeholder 2">
            <a:extLst>
              <a:ext uri="{FF2B5EF4-FFF2-40B4-BE49-F238E27FC236}">
                <a16:creationId xmlns:a16="http://schemas.microsoft.com/office/drawing/2014/main" id="{05FCA846-ADA5-C751-7AA6-7EFE21EAA788}"/>
              </a:ext>
            </a:extLst>
          </p:cNvPr>
          <p:cNvSpPr>
            <a:spLocks noGrp="1"/>
          </p:cNvSpPr>
          <p:nvPr>
            <p:ph idx="1"/>
          </p:nvPr>
        </p:nvSpPr>
        <p:spPr>
          <a:xfrm>
            <a:off x="838200" y="1447800"/>
            <a:ext cx="5257800" cy="3174076"/>
          </a:xfrm>
        </p:spPr>
        <p:txBody>
          <a:bodyPr>
            <a:noAutofit/>
          </a:bodyPr>
          <a:lstStyle/>
          <a:p>
            <a:r>
              <a:rPr lang="en-US" sz="2800" b="0" i="0" dirty="0">
                <a:solidFill>
                  <a:srgbClr val="444444"/>
                </a:solidFill>
                <a:effectLst/>
              </a:rPr>
              <a:t>The MCH Navigator is a centralized portal for pursuing continuous learning in maternal and child health (MCH)</a:t>
            </a:r>
          </a:p>
          <a:p>
            <a:r>
              <a:rPr lang="en-US" sz="2800" dirty="0">
                <a:solidFill>
                  <a:srgbClr val="444444"/>
                </a:solidFill>
              </a:rPr>
              <a:t>It is</a:t>
            </a:r>
            <a:r>
              <a:rPr lang="en-US" sz="2800" b="0" i="0" dirty="0">
                <a:solidFill>
                  <a:srgbClr val="444444"/>
                </a:solidFill>
                <a:effectLst/>
              </a:rPr>
              <a:t> designed to help emerging and established MCH professionals and students map professional growth pathways.</a:t>
            </a:r>
            <a:endParaRPr lang="en-US" sz="2800" dirty="0"/>
          </a:p>
        </p:txBody>
      </p:sp>
      <p:sp>
        <p:nvSpPr>
          <p:cNvPr id="4" name="Slide Number Placeholder 3">
            <a:extLst>
              <a:ext uri="{FF2B5EF4-FFF2-40B4-BE49-F238E27FC236}">
                <a16:creationId xmlns:a16="http://schemas.microsoft.com/office/drawing/2014/main" id="{773460BF-BE6A-B5B2-8F11-C6D585B117F7}"/>
              </a:ext>
            </a:extLst>
          </p:cNvPr>
          <p:cNvSpPr>
            <a:spLocks noGrp="1"/>
          </p:cNvSpPr>
          <p:nvPr>
            <p:ph type="sldNum" sz="quarter" idx="12"/>
          </p:nvPr>
        </p:nvSpPr>
        <p:spPr/>
        <p:txBody>
          <a:bodyPr/>
          <a:lstStyle/>
          <a:p>
            <a:fld id="{F9ECA865-404D-4A57-9AC1-FD3038CC100D}" type="slidenum">
              <a:rPr lang="en-US" smtClean="0"/>
              <a:pPr/>
              <a:t>16</a:t>
            </a:fld>
            <a:endParaRPr lang="en-US"/>
          </a:p>
        </p:txBody>
      </p:sp>
      <p:pic>
        <p:nvPicPr>
          <p:cNvPr id="6" name="Picture 5">
            <a:extLst>
              <a:ext uri="{FF2B5EF4-FFF2-40B4-BE49-F238E27FC236}">
                <a16:creationId xmlns:a16="http://schemas.microsoft.com/office/drawing/2014/main" id="{4F5072E4-DD1E-9067-6D84-B7E929C25200}"/>
              </a:ext>
            </a:extLst>
          </p:cNvPr>
          <p:cNvPicPr>
            <a:picLocks noChangeAspect="1"/>
          </p:cNvPicPr>
          <p:nvPr/>
        </p:nvPicPr>
        <p:blipFill>
          <a:blip r:embed="rId3"/>
          <a:stretch>
            <a:fillRect/>
          </a:stretch>
        </p:blipFill>
        <p:spPr>
          <a:xfrm>
            <a:off x="6096000" y="1679208"/>
            <a:ext cx="5439641" cy="2205260"/>
          </a:xfrm>
          <a:prstGeom prst="rect">
            <a:avLst/>
          </a:prstGeom>
        </p:spPr>
      </p:pic>
      <p:sp>
        <p:nvSpPr>
          <p:cNvPr id="7" name="TextBox 6">
            <a:extLst>
              <a:ext uri="{FF2B5EF4-FFF2-40B4-BE49-F238E27FC236}">
                <a16:creationId xmlns:a16="http://schemas.microsoft.com/office/drawing/2014/main" id="{04E603EB-D52F-97C8-C1A4-F58A005E4BF4}"/>
              </a:ext>
            </a:extLst>
          </p:cNvPr>
          <p:cNvSpPr txBox="1"/>
          <p:nvPr/>
        </p:nvSpPr>
        <p:spPr>
          <a:xfrm>
            <a:off x="2211462" y="5234283"/>
            <a:ext cx="7398051" cy="984885"/>
          </a:xfrm>
          <a:prstGeom prst="rect">
            <a:avLst/>
          </a:prstGeom>
          <a:noFill/>
        </p:spPr>
        <p:txBody>
          <a:bodyPr wrap="square" rtlCol="0">
            <a:spAutoFit/>
          </a:bodyPr>
          <a:lstStyle/>
          <a:p>
            <a:r>
              <a:rPr lang="en-US" sz="4000" b="1" dirty="0">
                <a:hlinkClick r:id="rId4"/>
              </a:rPr>
              <a:t>https://www.mchnavigator.org/</a:t>
            </a:r>
            <a:endParaRPr lang="en-US" sz="4000" b="1" dirty="0"/>
          </a:p>
          <a:p>
            <a:endParaRPr lang="en-US" b="1" dirty="0"/>
          </a:p>
        </p:txBody>
      </p:sp>
    </p:spTree>
    <p:extLst>
      <p:ext uri="{BB962C8B-B14F-4D97-AF65-F5344CB8AC3E}">
        <p14:creationId xmlns:p14="http://schemas.microsoft.com/office/powerpoint/2010/main" val="2748132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normAutofit/>
          </a:bodyPr>
          <a:lstStyle/>
          <a:p>
            <a:r>
              <a:rPr lang="en-US" sz="3600"/>
              <a:t>Research and Resource Hubs</a:t>
            </a:r>
          </a:p>
        </p:txBody>
      </p:sp>
      <p:sp>
        <p:nvSpPr>
          <p:cNvPr id="10" name="Slide Number Placeholder 9"/>
          <p:cNvSpPr>
            <a:spLocks noGrp="1"/>
          </p:cNvSpPr>
          <p:nvPr>
            <p:ph type="sldNum" sz="quarter" idx="12"/>
          </p:nvPr>
        </p:nvSpPr>
        <p:spPr/>
        <p:txBody>
          <a:bodyPr/>
          <a:lstStyle/>
          <a:p>
            <a:fld id="{F9ECA865-404D-4A57-9AC1-FD3038CC100D}" type="slidenum">
              <a:rPr lang="en-US" smtClean="0"/>
              <a:pPr/>
              <a:t>17</a:t>
            </a:fld>
            <a:endParaRPr lang="en-US"/>
          </a:p>
        </p:txBody>
      </p:sp>
      <p:pic>
        <p:nvPicPr>
          <p:cNvPr id="23" name="Content Placeholder 15"/>
          <p:cNvPicPr>
            <a:picLocks noChangeAspect="1"/>
          </p:cNvPicPr>
          <p:nvPr/>
        </p:nvPicPr>
        <p:blipFill>
          <a:blip r:embed="rId3"/>
          <a:stretch>
            <a:fillRect/>
          </a:stretch>
        </p:blipFill>
        <p:spPr>
          <a:xfrm>
            <a:off x="1262970" y="1477454"/>
            <a:ext cx="4078757" cy="1918185"/>
          </a:xfrm>
          <a:prstGeom prst="rect">
            <a:avLst/>
          </a:prstGeom>
        </p:spPr>
      </p:pic>
      <p:pic>
        <p:nvPicPr>
          <p:cNvPr id="24" name="Content Placeholder 19"/>
          <p:cNvPicPr>
            <a:picLocks noChangeAspect="1"/>
          </p:cNvPicPr>
          <p:nvPr/>
        </p:nvPicPr>
        <p:blipFill>
          <a:blip r:embed="rId4"/>
          <a:stretch>
            <a:fillRect/>
          </a:stretch>
        </p:blipFill>
        <p:spPr>
          <a:xfrm>
            <a:off x="1262969" y="3993924"/>
            <a:ext cx="4078757" cy="1848335"/>
          </a:xfrm>
          <a:prstGeom prst="rect">
            <a:avLst/>
          </a:prstGeom>
        </p:spPr>
      </p:pic>
      <p:sp>
        <p:nvSpPr>
          <p:cNvPr id="25" name="TextBox 24"/>
          <p:cNvSpPr txBox="1"/>
          <p:nvPr/>
        </p:nvSpPr>
        <p:spPr>
          <a:xfrm>
            <a:off x="3200400" y="1326876"/>
            <a:ext cx="2514600"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a:t>www.ruralhealthinfo.org</a:t>
            </a:r>
          </a:p>
        </p:txBody>
      </p:sp>
      <p:pic>
        <p:nvPicPr>
          <p:cNvPr id="26" name="Picture 25"/>
          <p:cNvPicPr>
            <a:picLocks noChangeAspect="1"/>
          </p:cNvPicPr>
          <p:nvPr/>
        </p:nvPicPr>
        <p:blipFill>
          <a:blip r:embed="rId5"/>
          <a:stretch>
            <a:fillRect/>
          </a:stretch>
        </p:blipFill>
        <p:spPr>
          <a:xfrm>
            <a:off x="2575288" y="3743966"/>
            <a:ext cx="3139712" cy="499915"/>
          </a:xfrm>
          <a:prstGeom prst="rect">
            <a:avLst/>
          </a:prstGeom>
        </p:spPr>
      </p:pic>
      <p:pic>
        <p:nvPicPr>
          <p:cNvPr id="13" name="Picture 12">
            <a:hlinkClick r:id="rId6"/>
          </p:cNvPr>
          <p:cNvPicPr>
            <a:picLocks noChangeAspect="1"/>
          </p:cNvPicPr>
          <p:nvPr/>
        </p:nvPicPr>
        <p:blipFill>
          <a:blip r:embed="rId7"/>
          <a:stretch>
            <a:fillRect/>
          </a:stretch>
        </p:blipFill>
        <p:spPr>
          <a:xfrm>
            <a:off x="6499592" y="1468661"/>
            <a:ext cx="2604452" cy="2253474"/>
          </a:xfrm>
          <a:prstGeom prst="rect">
            <a:avLst/>
          </a:prstGeom>
          <a:ln>
            <a:solidFill>
              <a:schemeClr val="tx1"/>
            </a:solidFill>
          </a:ln>
        </p:spPr>
      </p:pic>
      <p:sp>
        <p:nvSpPr>
          <p:cNvPr id="3" name="Rectangle 2"/>
          <p:cNvSpPr/>
          <p:nvPr/>
        </p:nvSpPr>
        <p:spPr>
          <a:xfrm>
            <a:off x="8748347" y="1179393"/>
            <a:ext cx="3352799" cy="923330"/>
          </a:xfrm>
          <a:prstGeom prst="rect">
            <a:avLst/>
          </a:prstGeom>
          <a:solidFill>
            <a:schemeClr val="accent3"/>
          </a:solidFill>
        </p:spPr>
        <p:txBody>
          <a:bodyPr wrap="square">
            <a:spAutoFit/>
          </a:bodyPr>
          <a:lstStyle/>
          <a:p>
            <a:r>
              <a:rPr lang="en-US">
                <a:solidFill>
                  <a:schemeClr val="bg1"/>
                </a:solidFill>
              </a:rPr>
              <a:t>https://bphc.hrsa.gov/data-reporting/health-center-research-evaluation/health-center-library</a:t>
            </a:r>
          </a:p>
        </p:txBody>
      </p:sp>
      <p:pic>
        <p:nvPicPr>
          <p:cNvPr id="4" name="Picture 3"/>
          <p:cNvPicPr>
            <a:picLocks noChangeAspect="1"/>
          </p:cNvPicPr>
          <p:nvPr/>
        </p:nvPicPr>
        <p:blipFill>
          <a:blip r:embed="rId8"/>
          <a:stretch>
            <a:fillRect/>
          </a:stretch>
        </p:blipFill>
        <p:spPr>
          <a:xfrm>
            <a:off x="6255742" y="3959287"/>
            <a:ext cx="2981638" cy="1942723"/>
          </a:xfrm>
          <a:prstGeom prst="rect">
            <a:avLst/>
          </a:prstGeom>
          <a:ln>
            <a:solidFill>
              <a:schemeClr val="tx1"/>
            </a:solidFill>
          </a:ln>
        </p:spPr>
      </p:pic>
      <p:sp>
        <p:nvSpPr>
          <p:cNvPr id="5" name="Rectangle 4"/>
          <p:cNvSpPr/>
          <p:nvPr/>
        </p:nvSpPr>
        <p:spPr>
          <a:xfrm>
            <a:off x="9073148" y="4284317"/>
            <a:ext cx="2841992" cy="646331"/>
          </a:xfrm>
          <a:prstGeom prst="rect">
            <a:avLst/>
          </a:prstGeom>
          <a:solidFill>
            <a:srgbClr val="800000"/>
          </a:solidFill>
        </p:spPr>
        <p:txBody>
          <a:bodyPr wrap="square">
            <a:spAutoFit/>
          </a:bodyPr>
          <a:lstStyle/>
          <a:p>
            <a:r>
              <a:rPr lang="en-US">
                <a:solidFill>
                  <a:schemeClr val="bg1"/>
                </a:solidFill>
              </a:rPr>
              <a:t>https://mchb.hrsa.gov/research/projects-search.asp</a:t>
            </a:r>
          </a:p>
        </p:txBody>
      </p:sp>
    </p:spTree>
    <p:extLst>
      <p:ext uri="{BB962C8B-B14F-4D97-AF65-F5344CB8AC3E}">
        <p14:creationId xmlns:p14="http://schemas.microsoft.com/office/powerpoint/2010/main" val="3852633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Telehealth Resources</a:t>
            </a:r>
            <a:br>
              <a:rPr lang="en-US"/>
            </a:br>
            <a:endParaRPr lang="en-US" sz="3100">
              <a:solidFill>
                <a:srgbClr val="800000"/>
              </a:solidFill>
            </a:endParaRPr>
          </a:p>
        </p:txBody>
      </p:sp>
      <p:sp>
        <p:nvSpPr>
          <p:cNvPr id="4" name="Slide Number Placeholder 3"/>
          <p:cNvSpPr>
            <a:spLocks noGrp="1"/>
          </p:cNvSpPr>
          <p:nvPr>
            <p:ph type="sldNum" sz="quarter" idx="12"/>
          </p:nvPr>
        </p:nvSpPr>
        <p:spPr/>
        <p:txBody>
          <a:bodyPr/>
          <a:lstStyle/>
          <a:p>
            <a:fld id="{C7D939B5-D1D6-442B-960C-11410C62AFA7}" type="slidenum">
              <a:rPr lang="en-US" smtClean="0"/>
              <a:t>18</a:t>
            </a:fld>
            <a:endParaRPr lang="en-US"/>
          </a:p>
        </p:txBody>
      </p:sp>
      <p:sp>
        <p:nvSpPr>
          <p:cNvPr id="21" name="Content Placeholder 2">
            <a:extLst>
              <a:ext uri="{FF2B5EF4-FFF2-40B4-BE49-F238E27FC236}">
                <a16:creationId xmlns:a16="http://schemas.microsoft.com/office/drawing/2014/main" id="{6041E18D-CA1E-4CCD-92EA-B67363F97D54}"/>
              </a:ext>
            </a:extLst>
          </p:cNvPr>
          <p:cNvSpPr>
            <a:spLocks noGrp="1"/>
          </p:cNvSpPr>
          <p:nvPr>
            <p:ph sz="half" idx="2"/>
          </p:nvPr>
        </p:nvSpPr>
        <p:spPr>
          <a:xfrm>
            <a:off x="1388380" y="1219200"/>
            <a:ext cx="5719004" cy="5105400"/>
          </a:xfrm>
        </p:spPr>
        <p:txBody>
          <a:bodyPr numCol="1">
            <a:noAutofit/>
          </a:bodyPr>
          <a:lstStyle/>
          <a:p>
            <a:pPr marL="0" indent="0">
              <a:buNone/>
            </a:pPr>
            <a:r>
              <a:rPr lang="en-US" sz="2000" b="1" dirty="0">
                <a:solidFill>
                  <a:srgbClr val="0F4D7B"/>
                </a:solidFill>
              </a:rPr>
              <a:t>Mid-Atlantic Telehealth Resource Center</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https://www.matrc.org/</a:t>
            </a:r>
            <a:endPar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en-US" sz="2000" dirty="0"/>
          </a:p>
          <a:p>
            <a:pPr marL="0" indent="0">
              <a:buNone/>
            </a:pPr>
            <a:r>
              <a:rPr lang="en-US" sz="2000" b="1" dirty="0">
                <a:solidFill>
                  <a:srgbClr val="0F4D7B"/>
                </a:solidFill>
              </a:rPr>
              <a:t>Center for Connected Health Policy</a:t>
            </a:r>
          </a:p>
          <a:p>
            <a:pPr marL="0" indent="0">
              <a:buNone/>
            </a:pPr>
            <a:r>
              <a:rPr lang="en-US" sz="2000" dirty="0">
                <a:hlinkClick r:id="rId4"/>
              </a:rPr>
              <a:t>https://www.cchpca.org/</a:t>
            </a:r>
            <a:r>
              <a:rPr lang="en-US" sz="2000" dirty="0"/>
              <a:t> </a:t>
            </a:r>
          </a:p>
          <a:p>
            <a:pPr marL="0" indent="0">
              <a:buNone/>
            </a:pPr>
            <a:endParaRPr lang="en-US" sz="2000" b="1" dirty="0">
              <a:solidFill>
                <a:srgbClr val="0F4D7B"/>
              </a:solidFill>
            </a:endParaRPr>
          </a:p>
          <a:p>
            <a:pPr marL="0" indent="0">
              <a:buNone/>
            </a:pPr>
            <a:r>
              <a:rPr lang="en-US" sz="2000" b="1" dirty="0" err="1">
                <a:solidFill>
                  <a:srgbClr val="0F4D7B"/>
                </a:solidFill>
              </a:rPr>
              <a:t>ProviderBridge</a:t>
            </a:r>
            <a:r>
              <a:rPr lang="en-US" sz="2000" b="1" dirty="0">
                <a:solidFill>
                  <a:srgbClr val="0F4D7B"/>
                </a:solidFill>
              </a:rPr>
              <a:t> </a:t>
            </a:r>
          </a:p>
          <a:p>
            <a:pPr marL="0" indent="0">
              <a:buNone/>
            </a:pPr>
            <a:r>
              <a:rPr lang="en-US" sz="2000" dirty="0">
                <a:hlinkClick r:id="rId5"/>
              </a:rPr>
              <a:t>https://www.providerbridge.org/</a:t>
            </a:r>
            <a:endParaRPr lang="en-US" sz="2000" dirty="0"/>
          </a:p>
          <a:p>
            <a:pPr marL="0" indent="0">
              <a:buNone/>
            </a:pPr>
            <a:endParaRPr lang="en-US" sz="2000" dirty="0"/>
          </a:p>
          <a:p>
            <a:pPr marL="0" indent="0">
              <a:buNone/>
            </a:pPr>
            <a:r>
              <a:rPr lang="en-US" sz="2000" b="1" dirty="0">
                <a:solidFill>
                  <a:srgbClr val="0F4D7B"/>
                </a:solidFill>
              </a:rPr>
              <a:t>Multi-Discipline Licensure Resource Project         </a:t>
            </a:r>
            <a:r>
              <a:rPr lang="en-US" sz="2000" dirty="0">
                <a:hlinkClick r:id="rId6"/>
              </a:rPr>
              <a:t>https://licensureproject.org/</a:t>
            </a:r>
            <a:endParaRPr lang="en-US" sz="2000" dirty="0"/>
          </a:p>
          <a:p>
            <a:pPr marL="0" indent="0">
              <a:buNone/>
            </a:pPr>
            <a:endParaRPr lang="en-US" sz="2000" dirty="0"/>
          </a:p>
          <a:p>
            <a:pPr marL="0" indent="0">
              <a:buNone/>
            </a:pPr>
            <a:r>
              <a:rPr lang="en-US" sz="2000" b="1" dirty="0">
                <a:solidFill>
                  <a:srgbClr val="0F4D7B"/>
                </a:solidFill>
              </a:rPr>
              <a:t>Rural Telehealth Research Center </a:t>
            </a:r>
            <a:r>
              <a:rPr lang="en-US" sz="2000" dirty="0">
                <a:hlinkClick r:id="rId7"/>
              </a:rPr>
              <a:t>https://ruraltelehealth.org/</a:t>
            </a:r>
            <a:endParaRPr lang="en-US" sz="2000" dirty="0"/>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38036" y="1302026"/>
            <a:ext cx="2383791" cy="677213"/>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38036" y="3511937"/>
            <a:ext cx="2383791" cy="698376"/>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38036" y="4433498"/>
            <a:ext cx="2383791" cy="828135"/>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2746" y="535221"/>
            <a:ext cx="2583779" cy="494766"/>
          </a:xfrm>
          <a:prstGeom prst="rect">
            <a:avLst/>
          </a:prstGeom>
        </p:spPr>
      </p:pic>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31609" y="5484816"/>
            <a:ext cx="2396644" cy="825673"/>
          </a:xfrm>
          <a:prstGeom prst="rect">
            <a:avLst/>
          </a:prstGeom>
        </p:spPr>
      </p:pic>
      <p:cxnSp>
        <p:nvCxnSpPr>
          <p:cNvPr id="11" name="Straight Connector 2" descr="&quot; &quot;"/>
          <p:cNvCxnSpPr/>
          <p:nvPr/>
        </p:nvCxnSpPr>
        <p:spPr>
          <a:xfrm>
            <a:off x="0" y="1069848"/>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pic>
        <p:nvPicPr>
          <p:cNvPr id="1026" name="Picture 2" descr="Center for Connected Health Policy (CCHP) Logo Vector ...">
            <a:extLst>
              <a:ext uri="{FF2B5EF4-FFF2-40B4-BE49-F238E27FC236}">
                <a16:creationId xmlns:a16="http://schemas.microsoft.com/office/drawing/2014/main" id="{534B9988-37B9-EF0C-A4D8-C7A2466114B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52236" y="2202424"/>
            <a:ext cx="1955390" cy="1086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391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dirty="0"/>
              <a:t>National Telehealth Conference – September 12th</a:t>
            </a:r>
            <a:endParaRPr lang="en-US" sz="2800" dirty="0"/>
          </a:p>
        </p:txBody>
      </p:sp>
      <p:sp>
        <p:nvSpPr>
          <p:cNvPr id="7" name="Slide Number Placeholder 2">
            <a:extLst>
              <a:ext uri="{FF2B5EF4-FFF2-40B4-BE49-F238E27FC236}">
                <a16:creationId xmlns:a16="http://schemas.microsoft.com/office/drawing/2014/main" id="{A054B5B0-1D6B-4084-BFC9-D8B6528712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939B5-D1D6-442B-960C-11410C62AFA7}" type="slidenum">
              <a:rPr kumimoji="0" lang="en-US" sz="16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p:cNvSpPr/>
          <p:nvPr/>
        </p:nvSpPr>
        <p:spPr>
          <a:xfrm>
            <a:off x="498530" y="1532068"/>
            <a:ext cx="6617887" cy="4296048"/>
          </a:xfrm>
          <a:prstGeom prst="rect">
            <a:avLst/>
          </a:prstGeom>
        </p:spPr>
        <p:txBody>
          <a:bodyPr wrap="square">
            <a:spAutoFit/>
          </a:bodyPr>
          <a:lstStyle/>
          <a:p>
            <a:pPr marL="0" marR="0">
              <a:spcBef>
                <a:spcPts val="0"/>
              </a:spcBef>
              <a:spcAft>
                <a:spcPts val="1125"/>
              </a:spcAft>
            </a:pPr>
            <a:r>
              <a:rPr lang="en-US" sz="2400" b="1" dirty="0">
                <a:effectLst/>
                <a:ea typeface="Calibri" panose="020F0502020204030204" pitchFamily="34" charset="0"/>
              </a:rPr>
              <a:t>Conference topics include:</a:t>
            </a:r>
          </a:p>
          <a:p>
            <a:pPr marL="342900" marR="0" lvl="0" indent="-342900">
              <a:spcBef>
                <a:spcPts val="0"/>
              </a:spcBef>
              <a:spcAft>
                <a:spcPts val="0"/>
              </a:spcAft>
              <a:buSzPts val="1000"/>
              <a:buFont typeface="Symbol" panose="05050102010706020507" pitchFamily="18" charset="2"/>
              <a:buChar char=""/>
              <a:tabLst>
                <a:tab pos="457200" algn="l"/>
              </a:tabLst>
            </a:pPr>
            <a:r>
              <a:rPr lang="en-US" sz="2400" dirty="0">
                <a:effectLst/>
                <a:ea typeface="Times New Roman" panose="02020603050405020304" pitchFamily="18" charset="0"/>
              </a:rPr>
              <a:t>The adoption of telehealth and expansion of broadband connectivity to improve health equity</a:t>
            </a:r>
            <a:endParaRPr lang="en-US" sz="2400" dirty="0">
              <a:effectLs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400" dirty="0">
                <a:effectLst/>
                <a:ea typeface="Times New Roman" panose="02020603050405020304" pitchFamily="18" charset="0"/>
              </a:rPr>
              <a:t>Using tele-behavioral health as a successful model for integrating telehealth into the standard of care</a:t>
            </a:r>
            <a:endParaRPr lang="en-US" sz="2400" dirty="0">
              <a:effectLs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400" dirty="0">
                <a:effectLst/>
                <a:ea typeface="Times New Roman" panose="02020603050405020304" pitchFamily="18" charset="0"/>
              </a:rPr>
              <a:t>Telehealth’s role in supporting the health care workforce and expanding services for patients</a:t>
            </a:r>
            <a:endParaRPr lang="en-US" sz="2400" dirty="0">
              <a:effectLst/>
              <a:ea typeface="Calibri" panose="020F0502020204030204" pitchFamily="34" charset="0"/>
            </a:endParaRPr>
          </a:p>
          <a:p>
            <a:pPr marL="342900" marR="0" lvl="0" indent="-342900">
              <a:spcBef>
                <a:spcPts val="0"/>
              </a:spcBef>
              <a:spcAft>
                <a:spcPts val="1125"/>
              </a:spcAft>
              <a:buSzPts val="1000"/>
              <a:buFont typeface="Symbol" panose="05050102010706020507" pitchFamily="18" charset="2"/>
              <a:buChar char=""/>
              <a:tabLst>
                <a:tab pos="457200" algn="l"/>
              </a:tabLst>
            </a:pPr>
            <a:r>
              <a:rPr lang="en-US" sz="2400" dirty="0">
                <a:effectLst/>
                <a:ea typeface="Times New Roman" panose="02020603050405020304" pitchFamily="18" charset="0"/>
              </a:rPr>
              <a:t>Implications of health policy to inform telehealth’s future in an evolving health care environment</a:t>
            </a:r>
            <a:endParaRPr lang="en-US" sz="2400" dirty="0">
              <a:effectLst/>
              <a:ea typeface="Calibri" panose="020F0502020204030204" pitchFamily="34" charset="0"/>
            </a:endParaRPr>
          </a:p>
        </p:txBody>
      </p:sp>
      <p:pic>
        <p:nvPicPr>
          <p:cNvPr id="3" name="Content Placeholder 7">
            <a:extLst>
              <a:ext uri="{FF2B5EF4-FFF2-40B4-BE49-F238E27FC236}">
                <a16:creationId xmlns:a16="http://schemas.microsoft.com/office/drawing/2014/main" id="{12EFA16C-5A6A-31EF-1BAE-60310E3057BD}"/>
              </a:ext>
            </a:extLst>
          </p:cNvPr>
          <p:cNvPicPr>
            <a:picLocks noChangeAspect="1"/>
          </p:cNvPicPr>
          <p:nvPr/>
        </p:nvPicPr>
        <p:blipFill>
          <a:blip r:embed="rId3"/>
          <a:stretch>
            <a:fillRect/>
          </a:stretch>
        </p:blipFill>
        <p:spPr>
          <a:xfrm>
            <a:off x="7374232" y="1974201"/>
            <a:ext cx="4319238" cy="2716834"/>
          </a:xfrm>
          <a:prstGeom prst="rect">
            <a:avLst/>
          </a:prstGeom>
        </p:spPr>
      </p:pic>
    </p:spTree>
    <p:extLst>
      <p:ext uri="{BB962C8B-B14F-4D97-AF65-F5344CB8AC3E}">
        <p14:creationId xmlns:p14="http://schemas.microsoft.com/office/powerpoint/2010/main" val="1853680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99757-B0F2-4C42-99B4-D9B7B16E9241}"/>
              </a:ext>
            </a:extLst>
          </p:cNvPr>
          <p:cNvSpPr>
            <a:spLocks noGrp="1"/>
          </p:cNvSpPr>
          <p:nvPr>
            <p:ph type="title"/>
          </p:nvPr>
        </p:nvSpPr>
        <p:spPr/>
        <p:txBody>
          <a:bodyPr>
            <a:normAutofit/>
          </a:bodyPr>
          <a:lstStyle/>
          <a:p>
            <a:r>
              <a:rPr kumimoji="0" lang="en-US" sz="3600" b="1" i="0" u="none" strike="noStrike" kern="1200" cap="none" spc="0" normalizeH="0" baseline="0" noProof="0">
                <a:ln>
                  <a:noFill/>
                </a:ln>
                <a:solidFill>
                  <a:srgbClr val="0F4D7B"/>
                </a:solidFill>
                <a:effectLst/>
                <a:uLnTx/>
                <a:uFillTx/>
                <a:latin typeface="Calibri" panose="020F0502020204030204"/>
                <a:ea typeface="+mj-ea"/>
                <a:cs typeface="+mj-cs"/>
              </a:rPr>
              <a:t>Agenda</a:t>
            </a:r>
            <a:endParaRPr lang="en-US" sz="3600"/>
          </a:p>
        </p:txBody>
      </p:sp>
      <p:sp>
        <p:nvSpPr>
          <p:cNvPr id="19" name="Content Placeholder 2"/>
          <p:cNvSpPr>
            <a:spLocks noGrp="1"/>
          </p:cNvSpPr>
          <p:nvPr>
            <p:ph idx="1"/>
          </p:nvPr>
        </p:nvSpPr>
        <p:spPr>
          <a:xfrm>
            <a:off x="494675" y="1447800"/>
            <a:ext cx="10859125" cy="4351338"/>
          </a:xfrm>
        </p:spPr>
        <p:txBody>
          <a:bodyPr vert="horz" lIns="91440" tIns="45720" rIns="91440" bIns="45720" rtlCol="0" anchor="t">
            <a:noAutofit/>
          </a:bodyPr>
          <a:lstStyle/>
          <a:p>
            <a:pPr marL="514350" indent="-514350">
              <a:spcBef>
                <a:spcPts val="1000"/>
              </a:spcBef>
              <a:buFont typeface="+mj-lt"/>
              <a:buAutoNum type="romanUcPeriod"/>
            </a:pPr>
            <a:r>
              <a:rPr lang="en-US" sz="2800" dirty="0"/>
              <a:t>About HRSA</a:t>
            </a:r>
          </a:p>
          <a:p>
            <a:pPr marL="514350" indent="-514350">
              <a:spcBef>
                <a:spcPts val="1000"/>
              </a:spcBef>
              <a:buFont typeface="+mj-lt"/>
              <a:buAutoNum type="romanUcPeriod"/>
            </a:pPr>
            <a:r>
              <a:rPr lang="en-US" sz="2800" dirty="0"/>
              <a:t>HRSA Office of Intergovernmental and External Affairs – Region 3</a:t>
            </a:r>
          </a:p>
          <a:p>
            <a:pPr marL="514350" indent="-514350">
              <a:spcBef>
                <a:spcPts val="1000"/>
              </a:spcBef>
              <a:buFont typeface="+mj-lt"/>
              <a:buAutoNum type="romanUcPeriod"/>
            </a:pPr>
            <a:r>
              <a:rPr lang="en-US" sz="2800" dirty="0"/>
              <a:t>HRSA Resources</a:t>
            </a:r>
          </a:p>
        </p:txBody>
      </p:sp>
      <p:sp>
        <p:nvSpPr>
          <p:cNvPr id="5"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6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269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dirty="0">
                <a:solidFill>
                  <a:srgbClr val="0F4D7B"/>
                </a:solidFill>
                <a:latin typeface="Calibri" panose="020F0502020204030204"/>
              </a:rPr>
              <a:t>Mid-Atlantic Public Health Training Center</a:t>
            </a:r>
            <a:endParaRPr lang="en-US" sz="2800" dirty="0"/>
          </a:p>
        </p:txBody>
      </p:sp>
      <p:sp>
        <p:nvSpPr>
          <p:cNvPr id="7" name="Slide Number Placeholder 2">
            <a:extLst>
              <a:ext uri="{FF2B5EF4-FFF2-40B4-BE49-F238E27FC236}">
                <a16:creationId xmlns:a16="http://schemas.microsoft.com/office/drawing/2014/main" id="{A054B5B0-1D6B-4084-BFC9-D8B6528712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939B5-D1D6-442B-960C-11410C62AFA7}" type="slidenum">
              <a:rPr kumimoji="0" lang="en-US" sz="16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p:cNvSpPr/>
          <p:nvPr/>
        </p:nvSpPr>
        <p:spPr>
          <a:xfrm>
            <a:off x="5697770" y="4559954"/>
            <a:ext cx="599570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https://lms.marphtc.pitt.edu/</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838200" y="1779925"/>
            <a:ext cx="3810000"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Provides specialized training for public health students and workers, focusing on technical, scientific, and leadership skills.</a:t>
            </a:r>
          </a:p>
        </p:txBody>
      </p:sp>
      <p:pic>
        <p:nvPicPr>
          <p:cNvPr id="8" name="Picture 7"/>
          <p:cNvPicPr>
            <a:picLocks noChangeAspect="1"/>
          </p:cNvPicPr>
          <p:nvPr/>
        </p:nvPicPr>
        <p:blipFill>
          <a:blip r:embed="rId4"/>
          <a:stretch>
            <a:fillRect/>
          </a:stretch>
        </p:blipFill>
        <p:spPr>
          <a:xfrm>
            <a:off x="5697770" y="1779925"/>
            <a:ext cx="5995699" cy="2390071"/>
          </a:xfrm>
          <a:prstGeom prst="rect">
            <a:avLst/>
          </a:prstGeom>
        </p:spPr>
      </p:pic>
    </p:spTree>
    <p:extLst>
      <p:ext uri="{BB962C8B-B14F-4D97-AF65-F5344CB8AC3E}">
        <p14:creationId xmlns:p14="http://schemas.microsoft.com/office/powerpoint/2010/main" val="3558156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A054B5B0-1D6B-4084-BFC9-D8B65287122A}"/>
              </a:ext>
            </a:extLst>
          </p:cNvPr>
          <p:cNvSpPr>
            <a:spLocks noGrp="1"/>
          </p:cNvSpPr>
          <p:nvPr>
            <p:ph type="sldNum" sz="quarter" idx="12"/>
          </p:nvPr>
        </p:nvSpPr>
        <p:spPr>
          <a:xfrm>
            <a:off x="9272016" y="6490444"/>
            <a:ext cx="2743200" cy="38404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939B5-D1D6-442B-960C-11410C62AFA7}" type="slidenum">
              <a:rPr kumimoji="0" lang="en-US" sz="16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29FEDB0-0C03-0FBF-5D65-BC24818349E4}"/>
              </a:ext>
            </a:extLst>
          </p:cNvPr>
          <p:cNvPicPr>
            <a:picLocks noChangeAspect="1"/>
          </p:cNvPicPr>
          <p:nvPr/>
        </p:nvPicPr>
        <p:blipFill>
          <a:blip r:embed="rId3"/>
          <a:stretch>
            <a:fillRect/>
          </a:stretch>
        </p:blipFill>
        <p:spPr>
          <a:xfrm>
            <a:off x="790575" y="1134"/>
            <a:ext cx="10382250" cy="5627006"/>
          </a:xfrm>
          <a:prstGeom prst="rect">
            <a:avLst/>
          </a:prstGeom>
        </p:spPr>
      </p:pic>
      <p:sp>
        <p:nvSpPr>
          <p:cNvPr id="6" name="TextBox 5">
            <a:extLst>
              <a:ext uri="{FF2B5EF4-FFF2-40B4-BE49-F238E27FC236}">
                <a16:creationId xmlns:a16="http://schemas.microsoft.com/office/drawing/2014/main" id="{68F90A95-F7D8-F6BE-934A-5F68046926A5}"/>
              </a:ext>
            </a:extLst>
          </p:cNvPr>
          <p:cNvSpPr txBox="1"/>
          <p:nvPr/>
        </p:nvSpPr>
        <p:spPr>
          <a:xfrm>
            <a:off x="1533041" y="5774915"/>
            <a:ext cx="8534400" cy="707886"/>
          </a:xfrm>
          <a:prstGeom prst="rect">
            <a:avLst/>
          </a:prstGeom>
          <a:noFill/>
        </p:spPr>
        <p:txBody>
          <a:bodyPr wrap="square" lIns="91440" tIns="45720" rIns="91440" bIns="45720" anchor="t">
            <a:spAutoFit/>
          </a:bodyPr>
          <a:lstStyle/>
          <a:p>
            <a:pPr algn="ctr"/>
            <a:r>
              <a:rPr lang="en-US" sz="2000" b="1" dirty="0">
                <a:hlinkClick r:id="rId4"/>
              </a:rPr>
              <a:t>https://www.hsc.wvu.edu/west-virginia-area-health-education-center/</a:t>
            </a:r>
            <a:endParaRPr lang="en-US" sz="2000" b="1" dirty="0"/>
          </a:p>
          <a:p>
            <a:pPr algn="ctr"/>
            <a:endParaRPr lang="en-US" sz="2000" b="1" dirty="0">
              <a:cs typeface="Calibri"/>
            </a:endParaRPr>
          </a:p>
        </p:txBody>
      </p:sp>
    </p:spTree>
    <p:extLst>
      <p:ext uri="{BB962C8B-B14F-4D97-AF65-F5344CB8AC3E}">
        <p14:creationId xmlns:p14="http://schemas.microsoft.com/office/powerpoint/2010/main" val="4137310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05B8B-AA0B-85C9-8F8F-3C2E1D313936}"/>
              </a:ext>
            </a:extLst>
          </p:cNvPr>
          <p:cNvSpPr>
            <a:spLocks noGrp="1"/>
          </p:cNvSpPr>
          <p:nvPr>
            <p:ph type="title"/>
          </p:nvPr>
        </p:nvSpPr>
        <p:spPr/>
        <p:txBody>
          <a:bodyPr/>
          <a:lstStyle/>
          <a:p>
            <a:r>
              <a:rPr lang="en-US" dirty="0"/>
              <a:t>Loan Repayment &amp; Scholarship Programs</a:t>
            </a:r>
          </a:p>
        </p:txBody>
      </p:sp>
      <p:sp>
        <p:nvSpPr>
          <p:cNvPr id="4" name="Slide Number Placeholder 3">
            <a:extLst>
              <a:ext uri="{FF2B5EF4-FFF2-40B4-BE49-F238E27FC236}">
                <a16:creationId xmlns:a16="http://schemas.microsoft.com/office/drawing/2014/main" id="{516C22F6-1408-4CE2-B5CB-E546E00DED4B}"/>
              </a:ext>
            </a:extLst>
          </p:cNvPr>
          <p:cNvSpPr>
            <a:spLocks noGrp="1"/>
          </p:cNvSpPr>
          <p:nvPr>
            <p:ph type="sldNum" sz="quarter" idx="12"/>
          </p:nvPr>
        </p:nvSpPr>
        <p:spPr/>
        <p:txBody>
          <a:bodyPr/>
          <a:lstStyle/>
          <a:p>
            <a:fld id="{F9ECA865-404D-4A57-9AC1-FD3038CC100D}" type="slidenum">
              <a:rPr lang="en-US" smtClean="0"/>
              <a:pPr/>
              <a:t>22</a:t>
            </a:fld>
            <a:endParaRPr lang="en-US"/>
          </a:p>
        </p:txBody>
      </p:sp>
      <p:pic>
        <p:nvPicPr>
          <p:cNvPr id="12" name="Content Placeholder 11" descr="Graphical user interface, text, application&#10;&#10;Description automatically generated">
            <a:extLst>
              <a:ext uri="{FF2B5EF4-FFF2-40B4-BE49-F238E27FC236}">
                <a16:creationId xmlns:a16="http://schemas.microsoft.com/office/drawing/2014/main" id="{971408B1-49E3-AFA3-A315-06B0A487AAF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29296" y="1219072"/>
            <a:ext cx="8508496" cy="4580066"/>
          </a:xfrm>
        </p:spPr>
      </p:pic>
    </p:spTree>
    <p:extLst>
      <p:ext uri="{BB962C8B-B14F-4D97-AF65-F5344CB8AC3E}">
        <p14:creationId xmlns:p14="http://schemas.microsoft.com/office/powerpoint/2010/main" val="2455422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1F5B4-7060-5CBE-146D-3C2FFAD90E3A}"/>
              </a:ext>
            </a:extLst>
          </p:cNvPr>
          <p:cNvSpPr>
            <a:spLocks noGrp="1"/>
          </p:cNvSpPr>
          <p:nvPr>
            <p:ph type="title"/>
          </p:nvPr>
        </p:nvSpPr>
        <p:spPr/>
        <p:txBody>
          <a:bodyPr>
            <a:normAutofit/>
          </a:bodyPr>
          <a:lstStyle/>
          <a:p>
            <a:r>
              <a:rPr lang="en-US" dirty="0"/>
              <a:t>Growth of BHW Participants in WV (2019 – 2022)</a:t>
            </a:r>
          </a:p>
        </p:txBody>
      </p:sp>
      <p:sp>
        <p:nvSpPr>
          <p:cNvPr id="4" name="Slide Number Placeholder 3">
            <a:extLst>
              <a:ext uri="{FF2B5EF4-FFF2-40B4-BE49-F238E27FC236}">
                <a16:creationId xmlns:a16="http://schemas.microsoft.com/office/drawing/2014/main" id="{773460BF-BE6A-B5B2-8F11-C6D585B117F7}"/>
              </a:ext>
            </a:extLst>
          </p:cNvPr>
          <p:cNvSpPr>
            <a:spLocks noGrp="1"/>
          </p:cNvSpPr>
          <p:nvPr>
            <p:ph type="sldNum" sz="quarter" idx="12"/>
          </p:nvPr>
        </p:nvSpPr>
        <p:spPr/>
        <p:txBody>
          <a:bodyPr/>
          <a:lstStyle/>
          <a:p>
            <a:fld id="{F9ECA865-404D-4A57-9AC1-FD3038CC100D}" type="slidenum">
              <a:rPr lang="en-US" smtClean="0"/>
              <a:pPr/>
              <a:t>23</a:t>
            </a:fld>
            <a:endParaRPr lang="en-US"/>
          </a:p>
        </p:txBody>
      </p:sp>
      <p:graphicFrame>
        <p:nvGraphicFramePr>
          <p:cNvPr id="7" name="Table 7">
            <a:extLst>
              <a:ext uri="{FF2B5EF4-FFF2-40B4-BE49-F238E27FC236}">
                <a16:creationId xmlns:a16="http://schemas.microsoft.com/office/drawing/2014/main" id="{3C514486-0175-D972-76B7-2F5DD1F71D90}"/>
              </a:ext>
            </a:extLst>
          </p:cNvPr>
          <p:cNvGraphicFramePr>
            <a:graphicFrameLocks noGrp="1"/>
          </p:cNvGraphicFramePr>
          <p:nvPr>
            <p:extLst>
              <p:ext uri="{D42A27DB-BD31-4B8C-83A1-F6EECF244321}">
                <p14:modId xmlns:p14="http://schemas.microsoft.com/office/powerpoint/2010/main" val="2388317610"/>
              </p:ext>
            </p:extLst>
          </p:nvPr>
        </p:nvGraphicFramePr>
        <p:xfrm>
          <a:off x="1113905" y="1363287"/>
          <a:ext cx="10091652" cy="4183820"/>
        </p:xfrm>
        <a:graphic>
          <a:graphicData uri="http://schemas.openxmlformats.org/drawingml/2006/table">
            <a:tbl>
              <a:tblPr firstRow="1" bandRow="1">
                <a:tableStyleId>{5C22544A-7EE6-4342-B048-85BDC9FD1C3A}</a:tableStyleId>
              </a:tblPr>
              <a:tblGrid>
                <a:gridCol w="2522913">
                  <a:extLst>
                    <a:ext uri="{9D8B030D-6E8A-4147-A177-3AD203B41FA5}">
                      <a16:colId xmlns:a16="http://schemas.microsoft.com/office/drawing/2014/main" val="3291500653"/>
                    </a:ext>
                  </a:extLst>
                </a:gridCol>
                <a:gridCol w="2522913">
                  <a:extLst>
                    <a:ext uri="{9D8B030D-6E8A-4147-A177-3AD203B41FA5}">
                      <a16:colId xmlns:a16="http://schemas.microsoft.com/office/drawing/2014/main" val="3742921281"/>
                    </a:ext>
                  </a:extLst>
                </a:gridCol>
                <a:gridCol w="2522913">
                  <a:extLst>
                    <a:ext uri="{9D8B030D-6E8A-4147-A177-3AD203B41FA5}">
                      <a16:colId xmlns:a16="http://schemas.microsoft.com/office/drawing/2014/main" val="3132915474"/>
                    </a:ext>
                  </a:extLst>
                </a:gridCol>
                <a:gridCol w="2522913">
                  <a:extLst>
                    <a:ext uri="{9D8B030D-6E8A-4147-A177-3AD203B41FA5}">
                      <a16:colId xmlns:a16="http://schemas.microsoft.com/office/drawing/2014/main" val="3509561068"/>
                    </a:ext>
                  </a:extLst>
                </a:gridCol>
              </a:tblGrid>
              <a:tr h="1358726">
                <a:tc>
                  <a:txBody>
                    <a:bodyPr/>
                    <a:lstStyle/>
                    <a:p>
                      <a:endParaRPr lang="en-US" sz="2800" baseline="0" dirty="0"/>
                    </a:p>
                    <a:p>
                      <a:r>
                        <a:rPr lang="en-US" sz="2800" baseline="0" dirty="0"/>
                        <a:t>Provider Type</a:t>
                      </a:r>
                    </a:p>
                  </a:txBody>
                  <a:tcPr/>
                </a:tc>
                <a:tc>
                  <a:txBody>
                    <a:bodyPr/>
                    <a:lstStyle/>
                    <a:p>
                      <a:pPr algn="ctr"/>
                      <a:r>
                        <a:rPr lang="en-US" sz="2800" baseline="0" dirty="0"/>
                        <a:t># of Participants 2019</a:t>
                      </a:r>
                    </a:p>
                  </a:txBody>
                  <a:tcPr/>
                </a:tc>
                <a:tc>
                  <a:txBody>
                    <a:bodyPr/>
                    <a:lstStyle/>
                    <a:p>
                      <a:pPr algn="ctr"/>
                      <a:r>
                        <a:rPr lang="en-US" sz="2800" baseline="0" dirty="0"/>
                        <a:t># of Participants 2022</a:t>
                      </a:r>
                    </a:p>
                  </a:txBody>
                  <a:tcPr/>
                </a:tc>
                <a:tc>
                  <a:txBody>
                    <a:bodyPr/>
                    <a:lstStyle/>
                    <a:p>
                      <a:pPr algn="ctr"/>
                      <a:endParaRPr lang="en-US" sz="2800" baseline="0" dirty="0"/>
                    </a:p>
                    <a:p>
                      <a:pPr algn="ctr"/>
                      <a:r>
                        <a:rPr lang="en-US" sz="2800" baseline="0" dirty="0"/>
                        <a:t>Growth %</a:t>
                      </a:r>
                    </a:p>
                  </a:txBody>
                  <a:tcPr/>
                </a:tc>
                <a:extLst>
                  <a:ext uri="{0D108BD9-81ED-4DB2-BD59-A6C34878D82A}">
                    <a16:rowId xmlns:a16="http://schemas.microsoft.com/office/drawing/2014/main" val="3676668851"/>
                  </a:ext>
                </a:extLst>
              </a:tr>
              <a:tr h="562444">
                <a:tc>
                  <a:txBody>
                    <a:bodyPr/>
                    <a:lstStyle/>
                    <a:p>
                      <a:r>
                        <a:rPr lang="en-US" sz="2800" baseline="0" dirty="0"/>
                        <a:t>Dental</a:t>
                      </a:r>
                    </a:p>
                  </a:txBody>
                  <a:tcPr/>
                </a:tc>
                <a:tc>
                  <a:txBody>
                    <a:bodyPr/>
                    <a:lstStyle/>
                    <a:p>
                      <a:pPr algn="ctr"/>
                      <a:r>
                        <a:rPr lang="en-US" sz="2800" baseline="0" dirty="0"/>
                        <a:t>12</a:t>
                      </a:r>
                    </a:p>
                  </a:txBody>
                  <a:tcPr/>
                </a:tc>
                <a:tc>
                  <a:txBody>
                    <a:bodyPr/>
                    <a:lstStyle/>
                    <a:p>
                      <a:pPr algn="ctr"/>
                      <a:r>
                        <a:rPr lang="en-US" sz="2800" baseline="0" dirty="0"/>
                        <a:t>32</a:t>
                      </a:r>
                    </a:p>
                  </a:txBody>
                  <a:tcPr/>
                </a:tc>
                <a:tc>
                  <a:txBody>
                    <a:bodyPr/>
                    <a:lstStyle/>
                    <a:p>
                      <a:pPr algn="ctr"/>
                      <a:r>
                        <a:rPr lang="en-US" sz="2800" baseline="0" dirty="0"/>
                        <a:t>166%</a:t>
                      </a:r>
                    </a:p>
                  </a:txBody>
                  <a:tcPr/>
                </a:tc>
                <a:extLst>
                  <a:ext uri="{0D108BD9-81ED-4DB2-BD59-A6C34878D82A}">
                    <a16:rowId xmlns:a16="http://schemas.microsoft.com/office/drawing/2014/main" val="1740476455"/>
                  </a:ext>
                </a:extLst>
              </a:tr>
              <a:tr h="562444">
                <a:tc>
                  <a:txBody>
                    <a:bodyPr/>
                    <a:lstStyle/>
                    <a:p>
                      <a:r>
                        <a:rPr lang="en-US" sz="2800" baseline="0" dirty="0"/>
                        <a:t>Mental Health </a:t>
                      </a:r>
                    </a:p>
                  </a:txBody>
                  <a:tcPr/>
                </a:tc>
                <a:tc>
                  <a:txBody>
                    <a:bodyPr/>
                    <a:lstStyle/>
                    <a:p>
                      <a:pPr algn="ctr"/>
                      <a:r>
                        <a:rPr lang="en-US" sz="2800" baseline="0" dirty="0"/>
                        <a:t>58</a:t>
                      </a:r>
                    </a:p>
                  </a:txBody>
                  <a:tcPr/>
                </a:tc>
                <a:tc>
                  <a:txBody>
                    <a:bodyPr/>
                    <a:lstStyle/>
                    <a:p>
                      <a:pPr algn="ctr"/>
                      <a:r>
                        <a:rPr lang="en-US" sz="2800" baseline="0" dirty="0"/>
                        <a:t>133</a:t>
                      </a:r>
                    </a:p>
                  </a:txBody>
                  <a:tcPr/>
                </a:tc>
                <a:tc>
                  <a:txBody>
                    <a:bodyPr/>
                    <a:lstStyle/>
                    <a:p>
                      <a:pPr algn="ctr"/>
                      <a:r>
                        <a:rPr lang="en-US" sz="2800" baseline="0" dirty="0"/>
                        <a:t>129%</a:t>
                      </a:r>
                    </a:p>
                  </a:txBody>
                  <a:tcPr/>
                </a:tc>
                <a:extLst>
                  <a:ext uri="{0D108BD9-81ED-4DB2-BD59-A6C34878D82A}">
                    <a16:rowId xmlns:a16="http://schemas.microsoft.com/office/drawing/2014/main" val="3151129023"/>
                  </a:ext>
                </a:extLst>
              </a:tr>
              <a:tr h="562444">
                <a:tc>
                  <a:txBody>
                    <a:bodyPr/>
                    <a:lstStyle/>
                    <a:p>
                      <a:r>
                        <a:rPr lang="en-US" sz="2800" baseline="0" dirty="0"/>
                        <a:t>Nurse Corp</a:t>
                      </a:r>
                    </a:p>
                  </a:txBody>
                  <a:tcPr/>
                </a:tc>
                <a:tc>
                  <a:txBody>
                    <a:bodyPr/>
                    <a:lstStyle/>
                    <a:p>
                      <a:pPr algn="ctr"/>
                      <a:r>
                        <a:rPr lang="en-US" sz="2800" baseline="0" dirty="0"/>
                        <a:t>12</a:t>
                      </a:r>
                    </a:p>
                  </a:txBody>
                  <a:tcPr/>
                </a:tc>
                <a:tc>
                  <a:txBody>
                    <a:bodyPr/>
                    <a:lstStyle/>
                    <a:p>
                      <a:pPr algn="ctr"/>
                      <a:r>
                        <a:rPr lang="en-US" sz="2800" baseline="0" dirty="0"/>
                        <a:t>30</a:t>
                      </a:r>
                    </a:p>
                  </a:txBody>
                  <a:tcPr/>
                </a:tc>
                <a:tc>
                  <a:txBody>
                    <a:bodyPr/>
                    <a:lstStyle/>
                    <a:p>
                      <a:pPr algn="ctr"/>
                      <a:r>
                        <a:rPr lang="en-US" sz="2800" baseline="0" dirty="0"/>
                        <a:t>150%</a:t>
                      </a:r>
                    </a:p>
                  </a:txBody>
                  <a:tcPr/>
                </a:tc>
                <a:extLst>
                  <a:ext uri="{0D108BD9-81ED-4DB2-BD59-A6C34878D82A}">
                    <a16:rowId xmlns:a16="http://schemas.microsoft.com/office/drawing/2014/main" val="2799003144"/>
                  </a:ext>
                </a:extLst>
              </a:tr>
              <a:tr h="562444">
                <a:tc>
                  <a:txBody>
                    <a:bodyPr/>
                    <a:lstStyle/>
                    <a:p>
                      <a:r>
                        <a:rPr lang="en-US" sz="2800" baseline="0" dirty="0"/>
                        <a:t>Primary Care</a:t>
                      </a:r>
                    </a:p>
                  </a:txBody>
                  <a:tcPr/>
                </a:tc>
                <a:tc>
                  <a:txBody>
                    <a:bodyPr/>
                    <a:lstStyle/>
                    <a:p>
                      <a:pPr algn="ctr"/>
                      <a:r>
                        <a:rPr lang="en-US" sz="2800" baseline="0" dirty="0"/>
                        <a:t>74</a:t>
                      </a:r>
                    </a:p>
                  </a:txBody>
                  <a:tcPr/>
                </a:tc>
                <a:tc>
                  <a:txBody>
                    <a:bodyPr/>
                    <a:lstStyle/>
                    <a:p>
                      <a:pPr algn="ctr"/>
                      <a:r>
                        <a:rPr lang="en-US" sz="2800" baseline="0" dirty="0"/>
                        <a:t>157</a:t>
                      </a:r>
                    </a:p>
                  </a:txBody>
                  <a:tcPr/>
                </a:tc>
                <a:tc>
                  <a:txBody>
                    <a:bodyPr/>
                    <a:lstStyle/>
                    <a:p>
                      <a:pPr algn="ctr"/>
                      <a:r>
                        <a:rPr lang="en-US" sz="2800" baseline="0" dirty="0"/>
                        <a:t>112%</a:t>
                      </a:r>
                    </a:p>
                  </a:txBody>
                  <a:tcPr/>
                </a:tc>
                <a:extLst>
                  <a:ext uri="{0D108BD9-81ED-4DB2-BD59-A6C34878D82A}">
                    <a16:rowId xmlns:a16="http://schemas.microsoft.com/office/drawing/2014/main" val="207049875"/>
                  </a:ext>
                </a:extLst>
              </a:tr>
              <a:tr h="562444">
                <a:tc>
                  <a:txBody>
                    <a:bodyPr/>
                    <a:lstStyle/>
                    <a:p>
                      <a:r>
                        <a:rPr lang="en-US" sz="2800" baseline="0" dirty="0"/>
                        <a:t>Total:</a:t>
                      </a:r>
                    </a:p>
                  </a:txBody>
                  <a:tcPr/>
                </a:tc>
                <a:tc>
                  <a:txBody>
                    <a:bodyPr/>
                    <a:lstStyle/>
                    <a:p>
                      <a:pPr algn="ctr"/>
                      <a:r>
                        <a:rPr lang="en-US" sz="2800" b="1" baseline="0" dirty="0"/>
                        <a:t>156</a:t>
                      </a:r>
                    </a:p>
                  </a:txBody>
                  <a:tcPr/>
                </a:tc>
                <a:tc>
                  <a:txBody>
                    <a:bodyPr/>
                    <a:lstStyle/>
                    <a:p>
                      <a:pPr algn="ctr"/>
                      <a:r>
                        <a:rPr lang="en-US" sz="2800" b="1" baseline="0" dirty="0"/>
                        <a:t>352</a:t>
                      </a:r>
                    </a:p>
                  </a:txBody>
                  <a:tcPr/>
                </a:tc>
                <a:tc>
                  <a:txBody>
                    <a:bodyPr/>
                    <a:lstStyle/>
                    <a:p>
                      <a:pPr algn="ctr"/>
                      <a:r>
                        <a:rPr lang="en-US" sz="2800" b="1" baseline="0" dirty="0"/>
                        <a:t>126%</a:t>
                      </a:r>
                    </a:p>
                  </a:txBody>
                  <a:tcPr/>
                </a:tc>
                <a:extLst>
                  <a:ext uri="{0D108BD9-81ED-4DB2-BD59-A6C34878D82A}">
                    <a16:rowId xmlns:a16="http://schemas.microsoft.com/office/drawing/2014/main" val="2278665157"/>
                  </a:ext>
                </a:extLst>
              </a:tr>
            </a:tbl>
          </a:graphicData>
        </a:graphic>
      </p:graphicFrame>
      <p:sp>
        <p:nvSpPr>
          <p:cNvPr id="8" name="TextBox 7">
            <a:extLst>
              <a:ext uri="{FF2B5EF4-FFF2-40B4-BE49-F238E27FC236}">
                <a16:creationId xmlns:a16="http://schemas.microsoft.com/office/drawing/2014/main" id="{685A217A-9374-EFCC-0843-1053568ED359}"/>
              </a:ext>
            </a:extLst>
          </p:cNvPr>
          <p:cNvSpPr txBox="1"/>
          <p:nvPr/>
        </p:nvSpPr>
        <p:spPr>
          <a:xfrm>
            <a:off x="1113905" y="5843593"/>
            <a:ext cx="9426633" cy="646331"/>
          </a:xfrm>
          <a:prstGeom prst="rect">
            <a:avLst/>
          </a:prstGeom>
          <a:noFill/>
        </p:spPr>
        <p:txBody>
          <a:bodyPr wrap="square" rtlCol="0">
            <a:spAutoFit/>
          </a:bodyPr>
          <a:lstStyle/>
          <a:p>
            <a:r>
              <a:rPr lang="en-US" dirty="0">
                <a:hlinkClick r:id="rId2"/>
              </a:rPr>
              <a:t>https://data.hrsa.gov/topics/health-workforce/field-strength</a:t>
            </a:r>
            <a:endParaRPr lang="en-US" dirty="0"/>
          </a:p>
          <a:p>
            <a:endParaRPr lang="en-US" dirty="0"/>
          </a:p>
        </p:txBody>
      </p:sp>
    </p:spTree>
    <p:extLst>
      <p:ext uri="{BB962C8B-B14F-4D97-AF65-F5344CB8AC3E}">
        <p14:creationId xmlns:p14="http://schemas.microsoft.com/office/powerpoint/2010/main" val="3022234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6F03F-99BF-D326-8345-FF0176850902}"/>
              </a:ext>
            </a:extLst>
          </p:cNvPr>
          <p:cNvSpPr>
            <a:spLocks noGrp="1"/>
          </p:cNvSpPr>
          <p:nvPr>
            <p:ph type="title"/>
          </p:nvPr>
        </p:nvSpPr>
        <p:spPr/>
        <p:txBody>
          <a:bodyPr>
            <a:normAutofit fontScale="90000"/>
          </a:bodyPr>
          <a:lstStyle/>
          <a:p>
            <a:pPr algn="ctr"/>
            <a:r>
              <a:rPr lang="en-US" dirty="0"/>
              <a:t>Community Health Workers Training Program</a:t>
            </a:r>
            <a:br>
              <a:rPr lang="en-US" dirty="0"/>
            </a:br>
            <a:r>
              <a:rPr lang="en-US" sz="2700" b="0" dirty="0">
                <a:hlinkClick r:id="rId3"/>
              </a:rPr>
              <a:t>https://bhw.hrsa.gov/funding/community-health-worker-training-fy2022-awards</a:t>
            </a:r>
            <a:r>
              <a:rPr lang="en-US" sz="2700" b="0" dirty="0"/>
              <a:t> </a:t>
            </a:r>
          </a:p>
        </p:txBody>
      </p:sp>
      <p:sp>
        <p:nvSpPr>
          <p:cNvPr id="3" name="Slide Number Placeholder 2">
            <a:extLst>
              <a:ext uri="{FF2B5EF4-FFF2-40B4-BE49-F238E27FC236}">
                <a16:creationId xmlns:a16="http://schemas.microsoft.com/office/drawing/2014/main" id="{D66EDAE4-8F1A-0AE9-E767-966CE78F2FFC}"/>
              </a:ext>
            </a:extLst>
          </p:cNvPr>
          <p:cNvSpPr>
            <a:spLocks noGrp="1"/>
          </p:cNvSpPr>
          <p:nvPr>
            <p:ph type="sldNum" sz="quarter" idx="12"/>
          </p:nvPr>
        </p:nvSpPr>
        <p:spPr/>
        <p:txBody>
          <a:bodyPr/>
          <a:lstStyle/>
          <a:p>
            <a:fld id="{F9ECA865-404D-4A57-9AC1-FD3038CC100D}" type="slidenum">
              <a:rPr lang="en-US" smtClean="0"/>
              <a:pPr/>
              <a:t>24</a:t>
            </a:fld>
            <a:endParaRPr lang="en-US" dirty="0"/>
          </a:p>
        </p:txBody>
      </p:sp>
      <p:pic>
        <p:nvPicPr>
          <p:cNvPr id="5" name="Picture 4">
            <a:extLst>
              <a:ext uri="{FF2B5EF4-FFF2-40B4-BE49-F238E27FC236}">
                <a16:creationId xmlns:a16="http://schemas.microsoft.com/office/drawing/2014/main" id="{4107BD9A-EFD0-7ACD-8031-364A27FA5BDC}"/>
              </a:ext>
            </a:extLst>
          </p:cNvPr>
          <p:cNvPicPr>
            <a:picLocks noChangeAspect="1"/>
          </p:cNvPicPr>
          <p:nvPr/>
        </p:nvPicPr>
        <p:blipFill>
          <a:blip r:embed="rId4"/>
          <a:stretch>
            <a:fillRect/>
          </a:stretch>
        </p:blipFill>
        <p:spPr>
          <a:xfrm>
            <a:off x="2700337" y="1877456"/>
            <a:ext cx="6291263" cy="4196392"/>
          </a:xfrm>
          <a:prstGeom prst="rect">
            <a:avLst/>
          </a:prstGeom>
        </p:spPr>
      </p:pic>
    </p:spTree>
    <p:extLst>
      <p:ext uri="{BB962C8B-B14F-4D97-AF65-F5344CB8AC3E}">
        <p14:creationId xmlns:p14="http://schemas.microsoft.com/office/powerpoint/2010/main" val="227970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09AC6-DF78-CEE4-32B9-3CA1A2F4C4B0}"/>
              </a:ext>
            </a:extLst>
          </p:cNvPr>
          <p:cNvSpPr>
            <a:spLocks noGrp="1"/>
          </p:cNvSpPr>
          <p:nvPr>
            <p:ph type="title"/>
          </p:nvPr>
        </p:nvSpPr>
        <p:spPr/>
        <p:txBody>
          <a:bodyPr>
            <a:normAutofit/>
          </a:bodyPr>
          <a:lstStyle/>
          <a:p>
            <a:r>
              <a:rPr lang="en-US" sz="3200" dirty="0"/>
              <a:t>Health Workforce Connector</a:t>
            </a:r>
          </a:p>
        </p:txBody>
      </p:sp>
      <p:sp>
        <p:nvSpPr>
          <p:cNvPr id="3" name="Content Placeholder 2">
            <a:extLst>
              <a:ext uri="{FF2B5EF4-FFF2-40B4-BE49-F238E27FC236}">
                <a16:creationId xmlns:a16="http://schemas.microsoft.com/office/drawing/2014/main" id="{D000D8FD-4446-B2B2-F625-A274C56E5360}"/>
              </a:ext>
            </a:extLst>
          </p:cNvPr>
          <p:cNvSpPr>
            <a:spLocks noGrp="1"/>
          </p:cNvSpPr>
          <p:nvPr>
            <p:ph idx="1"/>
          </p:nvPr>
        </p:nvSpPr>
        <p:spPr>
          <a:xfrm>
            <a:off x="670560" y="1348163"/>
            <a:ext cx="4799216" cy="4450975"/>
          </a:xfrm>
        </p:spPr>
        <p:txBody>
          <a:bodyPr>
            <a:normAutofit lnSpcReduction="10000"/>
          </a:bodyPr>
          <a:lstStyle/>
          <a:p>
            <a:r>
              <a:rPr lang="en-US" sz="2000" dirty="0">
                <a:solidFill>
                  <a:schemeClr val="tx1"/>
                </a:solidFill>
                <a:effectLst/>
                <a:ea typeface="Calibri" panose="020F0502020204030204" pitchFamily="34" charset="0"/>
                <a:cs typeface="Times New Roman" panose="02020603050405020304" pitchFamily="18" charset="0"/>
              </a:rPr>
              <a:t>Connects clinicians to job and training opportunities at sites supported by select HRSA Health Workforce programs.</a:t>
            </a:r>
          </a:p>
          <a:p>
            <a:pPr lvl="1"/>
            <a:r>
              <a:rPr lang="en-US" dirty="0">
                <a:solidFill>
                  <a:schemeClr val="tx1"/>
                </a:solidFill>
              </a:rPr>
              <a:t>Show job vacancies at thousands of NHSC-approved sites nationwide </a:t>
            </a:r>
          </a:p>
          <a:p>
            <a:pPr lvl="1"/>
            <a:r>
              <a:rPr lang="en-US" dirty="0">
                <a:solidFill>
                  <a:schemeClr val="tx1"/>
                </a:solidFill>
              </a:rPr>
              <a:t>Use Google Maps technology to allow users to view the surrounding community (e.g., schools, restaurants, parks, places of worship, shops) </a:t>
            </a:r>
          </a:p>
          <a:p>
            <a:pPr lvl="1"/>
            <a:r>
              <a:rPr lang="en-US" dirty="0">
                <a:solidFill>
                  <a:schemeClr val="tx1"/>
                </a:solidFill>
              </a:rPr>
              <a:t>Narrow your job search by field of practice, specialty, HPSA score, site name, zip code, or sites with open positions  </a:t>
            </a:r>
            <a:endParaRPr lang="en-US" dirty="0">
              <a:solidFill>
                <a:schemeClr val="tx1"/>
              </a:solidFill>
              <a:cs typeface="Times New Roman" panose="02020603050405020304" pitchFamily="18" charset="0"/>
            </a:endParaRPr>
          </a:p>
          <a:p>
            <a:pPr lvl="1"/>
            <a:endParaRPr lang="en-US" dirty="0"/>
          </a:p>
        </p:txBody>
      </p:sp>
      <p:sp>
        <p:nvSpPr>
          <p:cNvPr id="4" name="Slide Number Placeholder 3">
            <a:extLst>
              <a:ext uri="{FF2B5EF4-FFF2-40B4-BE49-F238E27FC236}">
                <a16:creationId xmlns:a16="http://schemas.microsoft.com/office/drawing/2014/main" id="{79097E97-BB22-18F5-AB14-1658A7F55A16}"/>
              </a:ext>
            </a:extLst>
          </p:cNvPr>
          <p:cNvSpPr>
            <a:spLocks noGrp="1"/>
          </p:cNvSpPr>
          <p:nvPr>
            <p:ph type="sldNum" sz="quarter" idx="12"/>
          </p:nvPr>
        </p:nvSpPr>
        <p:spPr/>
        <p:txBody>
          <a:bodyPr/>
          <a:lstStyle/>
          <a:p>
            <a:fld id="{F9ECA865-404D-4A57-9AC1-FD3038CC100D}" type="slidenum">
              <a:rPr lang="en-US" smtClean="0"/>
              <a:pPr/>
              <a:t>25</a:t>
            </a:fld>
            <a:endParaRPr lang="en-US"/>
          </a:p>
        </p:txBody>
      </p:sp>
      <p:sp>
        <p:nvSpPr>
          <p:cNvPr id="7" name="TextBox 6">
            <a:extLst>
              <a:ext uri="{FF2B5EF4-FFF2-40B4-BE49-F238E27FC236}">
                <a16:creationId xmlns:a16="http://schemas.microsoft.com/office/drawing/2014/main" id="{CCA07CBF-8B01-1EB8-27C7-8A5E06C92A65}"/>
              </a:ext>
            </a:extLst>
          </p:cNvPr>
          <p:cNvSpPr txBox="1"/>
          <p:nvPr/>
        </p:nvSpPr>
        <p:spPr>
          <a:xfrm>
            <a:off x="5646559" y="4170689"/>
            <a:ext cx="6545441" cy="1015663"/>
          </a:xfrm>
          <a:prstGeom prst="rect">
            <a:avLst/>
          </a:prstGeom>
          <a:noFill/>
        </p:spPr>
        <p:txBody>
          <a:bodyPr wrap="square" rtlCol="0">
            <a:spAutoFit/>
          </a:bodyPr>
          <a:lstStyle/>
          <a:p>
            <a:r>
              <a:rPr lang="en-US" sz="2800" b="1" dirty="0">
                <a:hlinkClick r:id="rId2"/>
              </a:rPr>
              <a:t>https://connector.hrsa.gov/connector/</a:t>
            </a:r>
            <a:endParaRPr lang="en-US" sz="2800" b="1" dirty="0"/>
          </a:p>
          <a:p>
            <a:endParaRPr lang="en-US" sz="3200" dirty="0"/>
          </a:p>
        </p:txBody>
      </p:sp>
      <p:pic>
        <p:nvPicPr>
          <p:cNvPr id="9" name="Picture 8">
            <a:extLst>
              <a:ext uri="{FF2B5EF4-FFF2-40B4-BE49-F238E27FC236}">
                <a16:creationId xmlns:a16="http://schemas.microsoft.com/office/drawing/2014/main" id="{D523DC18-71CC-D880-CAB7-DE9D926EF6B7}"/>
              </a:ext>
            </a:extLst>
          </p:cNvPr>
          <p:cNvPicPr>
            <a:picLocks noChangeAspect="1"/>
          </p:cNvPicPr>
          <p:nvPr/>
        </p:nvPicPr>
        <p:blipFill>
          <a:blip r:embed="rId3"/>
          <a:stretch>
            <a:fillRect/>
          </a:stretch>
        </p:blipFill>
        <p:spPr>
          <a:xfrm>
            <a:off x="5646559" y="1928611"/>
            <a:ext cx="5902037" cy="1951854"/>
          </a:xfrm>
          <a:prstGeom prst="rect">
            <a:avLst/>
          </a:prstGeom>
        </p:spPr>
      </p:pic>
    </p:spTree>
    <p:extLst>
      <p:ext uri="{BB962C8B-B14F-4D97-AF65-F5344CB8AC3E}">
        <p14:creationId xmlns:p14="http://schemas.microsoft.com/office/powerpoint/2010/main" val="1264238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209233"/>
            <a:ext cx="10744200" cy="728028"/>
          </a:xfrm>
        </p:spPr>
        <p:txBody>
          <a:bodyPr>
            <a:normAutofit/>
          </a:bodyPr>
          <a:lstStyle/>
          <a:p>
            <a:r>
              <a:rPr lang="en-US" b="1" dirty="0"/>
              <a:t>Clinician Consultation Center</a:t>
            </a:r>
            <a:endParaRPr lang="en-US" dirty="0"/>
          </a:p>
        </p:txBody>
      </p:sp>
      <p:sp>
        <p:nvSpPr>
          <p:cNvPr id="7" name="Slide Number Placeholder 2">
            <a:extLst>
              <a:ext uri="{FF2B5EF4-FFF2-40B4-BE49-F238E27FC236}">
                <a16:creationId xmlns:a16="http://schemas.microsoft.com/office/drawing/2014/main" id="{A054B5B0-1D6B-4084-BFC9-D8B65287122A}"/>
              </a:ext>
            </a:extLst>
          </p:cNvPr>
          <p:cNvSpPr>
            <a:spLocks noGrp="1"/>
          </p:cNvSpPr>
          <p:nvPr>
            <p:ph type="sldNum" sz="quarter" idx="12"/>
          </p:nvPr>
        </p:nvSpPr>
        <p:spPr>
          <a:xfrm>
            <a:off x="9272016" y="6490444"/>
            <a:ext cx="2743200" cy="38404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939B5-D1D6-442B-960C-11410C62AFA7}" type="slidenum">
              <a:rPr kumimoji="0" lang="en-US" sz="16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2680716" y="1099799"/>
            <a:ext cx="6591300" cy="4621550"/>
          </a:xfrm>
          <a:prstGeom prst="rect">
            <a:avLst/>
          </a:prstGeom>
        </p:spPr>
      </p:pic>
      <p:sp>
        <p:nvSpPr>
          <p:cNvPr id="3" name="Rectangle 2"/>
          <p:cNvSpPr/>
          <p:nvPr/>
        </p:nvSpPr>
        <p:spPr>
          <a:xfrm>
            <a:off x="4708411" y="5883887"/>
            <a:ext cx="230229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https://nccc.ucsf.edu/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2098980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7D163C-5D6C-C2E3-21E7-9998BED6E23A}"/>
              </a:ext>
            </a:extLst>
          </p:cNvPr>
          <p:cNvSpPr/>
          <p:nvPr/>
        </p:nvSpPr>
        <p:spPr>
          <a:xfrm>
            <a:off x="0" y="3864581"/>
            <a:ext cx="12192000" cy="1507084"/>
          </a:xfrm>
          <a:prstGeom prst="rect">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228600" y="6514416"/>
            <a:ext cx="115824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Learn more at  https://mchb.hrsa.gov/national-maternal-mental-health-hotline  </a:t>
            </a:r>
            <a:r>
              <a:rPr kumimoji="0" lang="en-US" sz="1600" b="1" i="0" u="none" strike="noStrike" kern="1200" cap="none" spc="0" normalizeH="0" baseline="0" noProof="0" dirty="0">
                <a:ln>
                  <a:noFill/>
                </a:ln>
                <a:solidFill>
                  <a:srgbClr val="CCDDF1"/>
                </a:solidFill>
                <a:effectLst/>
                <a:uLnTx/>
                <a:uFillTx/>
                <a:latin typeface="Calibri" panose="020F0502020204030204"/>
                <a:ea typeface="+mn-ea"/>
                <a:cs typeface="+mn-cs"/>
              </a:rPr>
              <a:t>|</a:t>
            </a:r>
            <a:r>
              <a:rPr kumimoji="0" lang="en-US" sz="1600" b="1" i="0" u="none" strike="noStrike" kern="1200" cap="none" spc="0" normalizeH="0" baseline="0" noProof="0" dirty="0">
                <a:ln>
                  <a:noFill/>
                </a:ln>
                <a:solidFill>
                  <a:srgbClr val="003366">
                    <a:lumMod val="75000"/>
                  </a:srgbClr>
                </a:solidFill>
                <a:effectLst/>
                <a:uLnTx/>
                <a:uFillTx/>
                <a:latin typeface="Calibri" panose="020F0502020204030204"/>
                <a:ea typeface="+mn-ea"/>
                <a:cs typeface="+mn-cs"/>
              </a:rPr>
              <a:t>  </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Questions?  hotline@postpartum.net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601" y="1355850"/>
            <a:ext cx="11280798" cy="2350167"/>
          </a:xfrm>
          <a:prstGeom prst="rect">
            <a:avLst/>
          </a:prstGeom>
        </p:spPr>
      </p:pic>
      <p:sp>
        <p:nvSpPr>
          <p:cNvPr id="6" name="Title 5">
            <a:extLst>
              <a:ext uri="{FF2B5EF4-FFF2-40B4-BE49-F238E27FC236}">
                <a16:creationId xmlns:a16="http://schemas.microsoft.com/office/drawing/2014/main" id="{4533F31C-9533-4452-8174-F5E2090F8B39}"/>
              </a:ext>
            </a:extLst>
          </p:cNvPr>
          <p:cNvSpPr>
            <a:spLocks noGrp="1"/>
          </p:cNvSpPr>
          <p:nvPr>
            <p:ph type="title"/>
          </p:nvPr>
        </p:nvSpPr>
        <p:spPr/>
        <p:txBody>
          <a:bodyPr/>
          <a:lstStyle/>
          <a:p>
            <a:r>
              <a:rPr lang="en-US" b="1" dirty="0">
                <a:solidFill>
                  <a:srgbClr val="0F4D7B"/>
                </a:solidFill>
              </a:rPr>
              <a:t>National Maternal Mental Health Hotline</a:t>
            </a:r>
            <a:endParaRPr lang="en-US" dirty="0"/>
          </a:p>
        </p:txBody>
      </p:sp>
      <p:sp>
        <p:nvSpPr>
          <p:cNvPr id="8" name="Slide Number Placeholder 4">
            <a:extLst>
              <a:ext uri="{FF2B5EF4-FFF2-40B4-BE49-F238E27FC236}">
                <a16:creationId xmlns:a16="http://schemas.microsoft.com/office/drawing/2014/main" id="{176916F7-DBE2-4DBF-B404-CDD48E62598E}"/>
              </a:ext>
            </a:extLst>
          </p:cNvPr>
          <p:cNvSpPr>
            <a:spLocks noGrp="1"/>
          </p:cNvSpPr>
          <p:nvPr>
            <p:ph type="sldNum" sz="quarter" idx="12"/>
          </p:nvPr>
        </p:nvSpPr>
        <p:spPr>
          <a:xfrm>
            <a:off x="9272016" y="6492240"/>
            <a:ext cx="2743200" cy="381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6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59E3458-B9CC-F0C1-8E88-F388D0273A83}"/>
              </a:ext>
            </a:extLst>
          </p:cNvPr>
          <p:cNvSpPr txBox="1"/>
          <p:nvPr/>
        </p:nvSpPr>
        <p:spPr>
          <a:xfrm>
            <a:off x="455600" y="3935920"/>
            <a:ext cx="548799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Are you pregnant or a new parent and feeling sad, worried, overwhelmed or concerned that you aren’t good enough? </a:t>
            </a:r>
          </a:p>
        </p:txBody>
      </p:sp>
      <p:sp>
        <p:nvSpPr>
          <p:cNvPr id="4" name="TextBox 3">
            <a:extLst>
              <a:ext uri="{FF2B5EF4-FFF2-40B4-BE49-F238E27FC236}">
                <a16:creationId xmlns:a16="http://schemas.microsoft.com/office/drawing/2014/main" id="{F80493FD-E571-B475-9D8F-AB1F99CDE8E6}"/>
              </a:ext>
            </a:extLst>
          </p:cNvPr>
          <p:cNvSpPr txBox="1"/>
          <p:nvPr/>
        </p:nvSpPr>
        <p:spPr>
          <a:xfrm>
            <a:off x="4112210" y="5949330"/>
            <a:ext cx="38151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Free  –  Confidential  –  Available 24/7</a:t>
            </a:r>
          </a:p>
        </p:txBody>
      </p:sp>
      <p:sp>
        <p:nvSpPr>
          <p:cNvPr id="7" name="TextBox 6">
            <a:extLst>
              <a:ext uri="{FF2B5EF4-FFF2-40B4-BE49-F238E27FC236}">
                <a16:creationId xmlns:a16="http://schemas.microsoft.com/office/drawing/2014/main" id="{8161E2A5-5EA5-3338-43BB-ACBF29FFD121}"/>
              </a:ext>
            </a:extLst>
          </p:cNvPr>
          <p:cNvSpPr txBox="1"/>
          <p:nvPr/>
        </p:nvSpPr>
        <p:spPr>
          <a:xfrm>
            <a:off x="6096001" y="3920115"/>
            <a:ext cx="564039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For support, understanding, and resources, CALL OR  </a:t>
            </a:r>
            <a:r>
              <a:rPr kumimoji="0" lang="en-US" sz="2800" b="1" i="0" u="none" strike="noStrike" kern="1200" cap="none" spc="0" normalizeH="0" baseline="0" noProof="0" dirty="0">
                <a:ln>
                  <a:noFill/>
                </a:ln>
                <a:solidFill>
                  <a:prstClr val="white"/>
                </a:solidFill>
                <a:effectLst/>
                <a:uLnTx/>
                <a:uFillTx/>
                <a:latin typeface="GXZZA M+ Proxima Nova"/>
                <a:ea typeface="+mn-ea"/>
                <a:cs typeface="+mn-cs"/>
              </a:rPr>
              <a:t>TEXT 1-833-TLC-MAMA (1-833-852-6262)</a:t>
            </a:r>
          </a:p>
        </p:txBody>
      </p:sp>
      <p:cxnSp>
        <p:nvCxnSpPr>
          <p:cNvPr id="10" name="Straight Connector 9">
            <a:extLst>
              <a:ext uri="{FF2B5EF4-FFF2-40B4-BE49-F238E27FC236}">
                <a16:creationId xmlns:a16="http://schemas.microsoft.com/office/drawing/2014/main" id="{52FB1F18-FB07-8336-D49A-CD419ECF5D49}"/>
              </a:ext>
            </a:extLst>
          </p:cNvPr>
          <p:cNvCxnSpPr>
            <a:cxnSpLocks/>
          </p:cNvCxnSpPr>
          <p:nvPr/>
        </p:nvCxnSpPr>
        <p:spPr>
          <a:xfrm>
            <a:off x="6096705" y="3706017"/>
            <a:ext cx="0" cy="170283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6057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a:t>HRSA Data</a:t>
            </a:r>
            <a:br>
              <a:rPr lang="en-US" sz="3200"/>
            </a:br>
            <a:r>
              <a:rPr lang="en-US" sz="3200">
                <a:solidFill>
                  <a:srgbClr val="800000"/>
                </a:solidFill>
              </a:rPr>
              <a:t>data.hrsa.gov</a:t>
            </a:r>
          </a:p>
        </p:txBody>
      </p:sp>
      <p:sp>
        <p:nvSpPr>
          <p:cNvPr id="3" name="Content Placeholder 2"/>
          <p:cNvSpPr>
            <a:spLocks noGrp="1"/>
          </p:cNvSpPr>
          <p:nvPr>
            <p:ph sz="half" idx="2"/>
          </p:nvPr>
        </p:nvSpPr>
        <p:spPr>
          <a:xfrm>
            <a:off x="484908" y="1295400"/>
            <a:ext cx="5687291" cy="4876800"/>
          </a:xfrm>
        </p:spPr>
        <p:txBody>
          <a:bodyPr>
            <a:normAutofit fontScale="92500" lnSpcReduction="20000"/>
          </a:bodyPr>
          <a:lstStyle/>
          <a:p>
            <a:pPr marL="0" indent="0">
              <a:buNone/>
            </a:pPr>
            <a:r>
              <a:rPr lang="en-US" b="1"/>
              <a:t>Quality Data Tools and Maps</a:t>
            </a:r>
          </a:p>
          <a:p>
            <a:r>
              <a:rPr lang="en-US" b="1">
                <a:solidFill>
                  <a:srgbClr val="800000"/>
                </a:solidFill>
              </a:rPr>
              <a:t>HRSA Data Center</a:t>
            </a:r>
            <a:endParaRPr lang="en-US" b="1">
              <a:solidFill>
                <a:srgbClr val="800000"/>
              </a:solidFill>
              <a:hlinkClick r:id="rId3"/>
            </a:endParaRPr>
          </a:p>
          <a:p>
            <a:pPr lvl="1"/>
            <a:r>
              <a:rPr lang="en-US" sz="2200">
                <a:hlinkClick r:id="rId3"/>
              </a:rPr>
              <a:t>data.HRSA.gov</a:t>
            </a:r>
            <a:endParaRPr lang="en-US" sz="2200"/>
          </a:p>
          <a:p>
            <a:pPr marL="64008" indent="0">
              <a:buNone/>
            </a:pPr>
            <a:endParaRPr lang="en-US"/>
          </a:p>
          <a:p>
            <a:r>
              <a:rPr lang="en-US"/>
              <a:t>Title V </a:t>
            </a:r>
            <a:r>
              <a:rPr lang="en-US" b="1">
                <a:solidFill>
                  <a:srgbClr val="800000"/>
                </a:solidFill>
              </a:rPr>
              <a:t>MCH Block Grants</a:t>
            </a:r>
          </a:p>
          <a:p>
            <a:pPr lvl="1"/>
            <a:r>
              <a:rPr lang="en-US" sz="2200"/>
              <a:t>National and State Performance and Outcome Measures</a:t>
            </a:r>
          </a:p>
          <a:p>
            <a:pPr lvl="1"/>
            <a:r>
              <a:rPr lang="en-US" sz="2200">
                <a:hlinkClick r:id="rId4"/>
              </a:rPr>
              <a:t>https://mchb.tvisdata.hrsa.gov/</a:t>
            </a:r>
            <a:r>
              <a:rPr lang="en-US" sz="2200"/>
              <a:t> </a:t>
            </a:r>
          </a:p>
          <a:p>
            <a:pPr marL="512064" lvl="1" indent="0">
              <a:buNone/>
            </a:pPr>
            <a:endParaRPr lang="en-US" sz="2200"/>
          </a:p>
          <a:p>
            <a:r>
              <a:rPr lang="en-US" b="1">
                <a:solidFill>
                  <a:srgbClr val="800000"/>
                </a:solidFill>
              </a:rPr>
              <a:t>Health Center Data </a:t>
            </a:r>
            <a:r>
              <a:rPr lang="en-US"/>
              <a:t>(Uniform Data System)</a:t>
            </a:r>
          </a:p>
          <a:p>
            <a:pPr lvl="1"/>
            <a:r>
              <a:rPr lang="en-US" sz="2200">
                <a:hlinkClick r:id="rId5"/>
              </a:rPr>
              <a:t>https://data.hrsa.gov/tools/data-reporting/program-data</a:t>
            </a:r>
            <a:endParaRPr lang="en-US" sz="2200"/>
          </a:p>
          <a:p>
            <a:pPr lvl="1"/>
            <a:r>
              <a:rPr lang="en-US" sz="2200"/>
              <a:t>April 2022: $90 Million Announced to Support New </a:t>
            </a:r>
            <a:r>
              <a:rPr lang="en-US" sz="2200" b="1">
                <a:solidFill>
                  <a:srgbClr val="800000"/>
                </a:solidFill>
              </a:rPr>
              <a:t>Data-Driven Approaches </a:t>
            </a:r>
            <a:r>
              <a:rPr lang="en-US" sz="2200"/>
              <a:t>for Health Centers to </a:t>
            </a:r>
            <a:r>
              <a:rPr lang="en-US" sz="2200" b="1">
                <a:solidFill>
                  <a:srgbClr val="800000"/>
                </a:solidFill>
              </a:rPr>
              <a:t>Identify and Reduce Health Disparities</a:t>
            </a:r>
          </a:p>
          <a:p>
            <a:pPr lvl="2"/>
            <a:endParaRPr lang="en-US"/>
          </a:p>
        </p:txBody>
      </p:sp>
      <p:sp>
        <p:nvSpPr>
          <p:cNvPr id="4" name="Slide Number Placeholder 3"/>
          <p:cNvSpPr>
            <a:spLocks noGrp="1"/>
          </p:cNvSpPr>
          <p:nvPr>
            <p:ph type="sldNum" sz="quarter" idx="12"/>
          </p:nvPr>
        </p:nvSpPr>
        <p:spPr/>
        <p:txBody>
          <a:bodyPr/>
          <a:lstStyle/>
          <a:p>
            <a:fld id="{F9ECA865-404D-4A57-9AC1-FD3038CC100D}" type="slidenum">
              <a:rPr lang="en-US" smtClean="0"/>
              <a:pPr/>
              <a:t>28</a:t>
            </a:fld>
            <a:endParaRPr lang="en-US"/>
          </a:p>
        </p:txBody>
      </p:sp>
      <p:pic>
        <p:nvPicPr>
          <p:cNvPr id="8" name="Picture 7">
            <a:extLst>
              <a:ext uri="{FF2B5EF4-FFF2-40B4-BE49-F238E27FC236}">
                <a16:creationId xmlns:a16="http://schemas.microsoft.com/office/drawing/2014/main" id="{9597D0AA-E013-44A6-B02D-D4DD3E69DC1D}"/>
              </a:ext>
            </a:extLst>
          </p:cNvPr>
          <p:cNvPicPr>
            <a:picLocks noChangeAspect="1"/>
          </p:cNvPicPr>
          <p:nvPr/>
        </p:nvPicPr>
        <p:blipFill>
          <a:blip r:embed="rId6"/>
          <a:stretch>
            <a:fillRect/>
          </a:stretch>
        </p:blipFill>
        <p:spPr>
          <a:xfrm>
            <a:off x="6303507" y="1295400"/>
            <a:ext cx="3778733" cy="4521200"/>
          </a:xfrm>
          <a:prstGeom prst="rect">
            <a:avLst/>
          </a:prstGeom>
        </p:spPr>
      </p:pic>
    </p:spTree>
    <p:extLst>
      <p:ext uri="{BB962C8B-B14F-4D97-AF65-F5344CB8AC3E}">
        <p14:creationId xmlns:p14="http://schemas.microsoft.com/office/powerpoint/2010/main" val="17217600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Who/Where are the Programs?</a:t>
            </a:r>
          </a:p>
        </p:txBody>
      </p:sp>
      <p:sp>
        <p:nvSpPr>
          <p:cNvPr id="3" name="Slide Number Placeholder 2"/>
          <p:cNvSpPr>
            <a:spLocks noGrp="1"/>
          </p:cNvSpPr>
          <p:nvPr>
            <p:ph type="sldNum" sz="quarter" idx="12"/>
          </p:nvPr>
        </p:nvSpPr>
        <p:spPr/>
        <p:txBody>
          <a:bodyPr/>
          <a:lstStyle/>
          <a:p>
            <a:fld id="{C7D939B5-D1D6-442B-960C-11410C62AFA7}" type="slidenum">
              <a:rPr lang="en-US" smtClean="0"/>
              <a:t>29</a:t>
            </a:fld>
            <a:endParaRPr lang="en-US" dirty="0"/>
          </a:p>
        </p:txBody>
      </p:sp>
      <p:pic>
        <p:nvPicPr>
          <p:cNvPr id="6" name="Picture 5"/>
          <p:cNvPicPr>
            <a:picLocks noChangeAspect="1"/>
          </p:cNvPicPr>
          <p:nvPr/>
        </p:nvPicPr>
        <p:blipFill rotWithShape="1">
          <a:blip r:embed="rId3"/>
          <a:srcRect t="8745" b="12243"/>
          <a:stretch/>
        </p:blipFill>
        <p:spPr>
          <a:xfrm>
            <a:off x="1363860" y="2141041"/>
            <a:ext cx="8898659" cy="3954959"/>
          </a:xfrm>
          <a:prstGeom prst="rect">
            <a:avLst/>
          </a:prstGeom>
        </p:spPr>
      </p:pic>
      <p:sp>
        <p:nvSpPr>
          <p:cNvPr id="4" name="Rectangle 3"/>
          <p:cNvSpPr/>
          <p:nvPr/>
        </p:nvSpPr>
        <p:spPr>
          <a:xfrm>
            <a:off x="1219199" y="1371600"/>
            <a:ext cx="9601201"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alibri Light" panose="020F0302020204030204"/>
                <a:ea typeface="+mj-ea"/>
                <a:cs typeface="+mj-cs"/>
                <a:hlinkClick r:id="rId4"/>
              </a:rPr>
              <a:t>https://data.hrsa.gov/tools/find-grants</a:t>
            </a:r>
            <a:endParaRPr kumimoji="0" lang="en-US" sz="32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961190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8139B-AFC1-43E2-8642-01F998934BD2}"/>
              </a:ext>
            </a:extLst>
          </p:cNvPr>
          <p:cNvSpPr>
            <a:spLocks noGrp="1"/>
          </p:cNvSpPr>
          <p:nvPr>
            <p:ph type="title"/>
          </p:nvPr>
        </p:nvSpPr>
        <p:spPr/>
        <p:txBody>
          <a:bodyPr>
            <a:normAutofit fontScale="90000"/>
          </a:bodyPr>
          <a:lstStyle/>
          <a:p>
            <a:r>
              <a:rPr lang="en-US"/>
              <a:t>Health Resources and Services Administration (HRSA)</a:t>
            </a:r>
          </a:p>
        </p:txBody>
      </p:sp>
      <p:sp>
        <p:nvSpPr>
          <p:cNvPr id="3" name="Content Placeholder 2">
            <a:extLst>
              <a:ext uri="{FF2B5EF4-FFF2-40B4-BE49-F238E27FC236}">
                <a16:creationId xmlns:a16="http://schemas.microsoft.com/office/drawing/2014/main" id="{977B74F5-EA21-46C5-B07D-5281064841A3}"/>
              </a:ext>
            </a:extLst>
          </p:cNvPr>
          <p:cNvSpPr>
            <a:spLocks noGrp="1"/>
          </p:cNvSpPr>
          <p:nvPr>
            <p:ph sz="half" idx="1"/>
          </p:nvPr>
        </p:nvSpPr>
        <p:spPr>
          <a:xfrm>
            <a:off x="838200" y="1253331"/>
            <a:ext cx="11125200" cy="4351338"/>
          </a:xfrm>
        </p:spPr>
        <p:txBody>
          <a:bodyPr/>
          <a:lstStyle/>
          <a:p>
            <a:pPr marL="0" indent="0">
              <a:buNone/>
            </a:pPr>
            <a:r>
              <a:rPr lang="en-US" sz="2400" b="1"/>
              <a:t>Mission</a:t>
            </a:r>
            <a:r>
              <a:rPr lang="en-US" sz="2400" b="1" i="1"/>
              <a:t>: </a:t>
            </a:r>
            <a:r>
              <a:rPr lang="en-US" sz="2400"/>
              <a:t>To improve health outcomes and achieve health equity through access to quality services, a skilled health workforce, and innovative, high-value programs</a:t>
            </a:r>
          </a:p>
          <a:p>
            <a:pPr marL="0" indent="0">
              <a:buNone/>
            </a:pPr>
            <a:endParaRPr lang="en-US"/>
          </a:p>
        </p:txBody>
      </p:sp>
      <p:pic>
        <p:nvPicPr>
          <p:cNvPr id="6" name="Picture 5">
            <a:extLst>
              <a:ext uri="{FF2B5EF4-FFF2-40B4-BE49-F238E27FC236}">
                <a16:creationId xmlns:a16="http://schemas.microsoft.com/office/drawing/2014/main" id="{F8A2444D-C054-43B2-B9A5-0EC23E0647D1}"/>
              </a:ext>
              <a:ext uri="{C183D7F6-B498-43B3-948B-1728B52AA6E4}">
                <adec:decorative xmlns:adec="http://schemas.microsoft.com/office/drawing/2017/decorative" val="1"/>
              </a:ext>
            </a:extLst>
          </p:cNvPr>
          <p:cNvPicPr>
            <a:picLocks noChangeAspect="1"/>
          </p:cNvPicPr>
          <p:nvPr/>
        </p:nvPicPr>
        <p:blipFill rotWithShape="1">
          <a:blip r:embed="rId3"/>
          <a:srcRect t="3835"/>
          <a:stretch/>
        </p:blipFill>
        <p:spPr>
          <a:xfrm>
            <a:off x="228600" y="2316209"/>
            <a:ext cx="5517662" cy="3390918"/>
          </a:xfrm>
          <a:prstGeom prst="rect">
            <a:avLst/>
          </a:prstGeom>
        </p:spPr>
      </p:pic>
      <p:sp>
        <p:nvSpPr>
          <p:cNvPr id="4" name="Content Placeholder 3">
            <a:extLst>
              <a:ext uri="{FF2B5EF4-FFF2-40B4-BE49-F238E27FC236}">
                <a16:creationId xmlns:a16="http://schemas.microsoft.com/office/drawing/2014/main" id="{5A52EBDF-66E5-4DBC-84DE-54DD6B7CBCE7}"/>
              </a:ext>
            </a:extLst>
          </p:cNvPr>
          <p:cNvSpPr>
            <a:spLocks noGrp="1"/>
          </p:cNvSpPr>
          <p:nvPr>
            <p:ph sz="half" idx="2"/>
          </p:nvPr>
        </p:nvSpPr>
        <p:spPr>
          <a:xfrm>
            <a:off x="5550082" y="3011911"/>
            <a:ext cx="6609498" cy="3035645"/>
          </a:xfrm>
        </p:spPr>
        <p:txBody>
          <a:bodyPr/>
          <a:lstStyle/>
          <a:p>
            <a:pPr marL="0" indent="0" algn="ctr">
              <a:buNone/>
            </a:pPr>
            <a:r>
              <a:rPr lang="en-US" sz="2800" b="1">
                <a:solidFill>
                  <a:srgbClr val="800000"/>
                </a:solidFill>
              </a:rPr>
              <a:t>TENS OF MILLIONS</a:t>
            </a:r>
            <a:r>
              <a:rPr lang="en-US" sz="2800" b="1">
                <a:solidFill>
                  <a:srgbClr val="C00000"/>
                </a:solidFill>
              </a:rPr>
              <a:t> </a:t>
            </a:r>
            <a:r>
              <a:rPr lang="en-US" sz="2800" b="1"/>
              <a:t>of Americans receive quality, affordable health care, and other services through HRSA’s </a:t>
            </a:r>
            <a:r>
              <a:rPr lang="en-US" sz="2800" b="1">
                <a:solidFill>
                  <a:srgbClr val="800000"/>
                </a:solidFill>
              </a:rPr>
              <a:t>90-PLUS PROGRAMS </a:t>
            </a:r>
            <a:r>
              <a:rPr lang="en-US" sz="2800" b="1"/>
              <a:t>and more than </a:t>
            </a:r>
            <a:r>
              <a:rPr lang="en-US" sz="2800" b="1">
                <a:solidFill>
                  <a:srgbClr val="800000"/>
                </a:solidFill>
              </a:rPr>
              <a:t>3,000 GRANTEES</a:t>
            </a:r>
            <a:endParaRPr lang="en-US" sz="2800">
              <a:solidFill>
                <a:srgbClr val="800000"/>
              </a:solidFill>
            </a:endParaRPr>
          </a:p>
          <a:p>
            <a:pPr marL="0" indent="0">
              <a:buNone/>
            </a:pPr>
            <a:endParaRPr lang="en-US"/>
          </a:p>
        </p:txBody>
      </p:sp>
      <p:sp>
        <p:nvSpPr>
          <p:cNvPr id="5" name="Slide Number Placeholder 4">
            <a:extLst>
              <a:ext uri="{FF2B5EF4-FFF2-40B4-BE49-F238E27FC236}">
                <a16:creationId xmlns:a16="http://schemas.microsoft.com/office/drawing/2014/main" id="{581262D9-2E02-4D57-A064-A7B918B94A48}"/>
              </a:ext>
            </a:extLst>
          </p:cNvPr>
          <p:cNvSpPr>
            <a:spLocks noGrp="1"/>
          </p:cNvSpPr>
          <p:nvPr>
            <p:ph type="sldNum" sz="quarter" idx="12"/>
          </p:nvPr>
        </p:nvSpPr>
        <p:spPr/>
        <p:txBody>
          <a:bodyPr/>
          <a:lstStyle/>
          <a:p>
            <a:fld id="{F9ECA865-404D-4A57-9AC1-FD3038CC100D}" type="slidenum">
              <a:rPr lang="en-US" smtClean="0"/>
              <a:pPr/>
              <a:t>3</a:t>
            </a:fld>
            <a:endParaRPr lang="en-US"/>
          </a:p>
        </p:txBody>
      </p:sp>
    </p:spTree>
    <p:extLst>
      <p:ext uri="{BB962C8B-B14F-4D97-AF65-F5344CB8AC3E}">
        <p14:creationId xmlns:p14="http://schemas.microsoft.com/office/powerpoint/2010/main" val="2549757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Who/Where are the Programs?</a:t>
            </a:r>
          </a:p>
        </p:txBody>
      </p:sp>
      <p:sp>
        <p:nvSpPr>
          <p:cNvPr id="3" name="Slide Number Placeholder 2"/>
          <p:cNvSpPr>
            <a:spLocks noGrp="1"/>
          </p:cNvSpPr>
          <p:nvPr>
            <p:ph type="sldNum" sz="quarter" idx="12"/>
          </p:nvPr>
        </p:nvSpPr>
        <p:spPr/>
        <p:txBody>
          <a:bodyPr/>
          <a:lstStyle/>
          <a:p>
            <a:fld id="{C7D939B5-D1D6-442B-960C-11410C62AFA7}" type="slidenum">
              <a:rPr lang="en-US" smtClean="0"/>
              <a:t>30</a:t>
            </a:fld>
            <a:endParaRPr lang="en-US" dirty="0"/>
          </a:p>
        </p:txBody>
      </p:sp>
      <p:pic>
        <p:nvPicPr>
          <p:cNvPr id="8" name="Picture 7"/>
          <p:cNvPicPr>
            <a:picLocks noChangeAspect="1"/>
          </p:cNvPicPr>
          <p:nvPr/>
        </p:nvPicPr>
        <p:blipFill>
          <a:blip r:embed="rId3"/>
          <a:stretch>
            <a:fillRect/>
          </a:stretch>
        </p:blipFill>
        <p:spPr>
          <a:xfrm>
            <a:off x="2209800" y="1905000"/>
            <a:ext cx="7831667" cy="4405313"/>
          </a:xfrm>
          <a:prstGeom prst="rect">
            <a:avLst/>
          </a:prstGeom>
        </p:spPr>
      </p:pic>
      <p:sp>
        <p:nvSpPr>
          <p:cNvPr id="2" name="Rectangle 1"/>
          <p:cNvSpPr/>
          <p:nvPr/>
        </p:nvSpPr>
        <p:spPr>
          <a:xfrm>
            <a:off x="2819400" y="1141188"/>
            <a:ext cx="6934200" cy="584775"/>
          </a:xfrm>
          <a:prstGeom prst="rect">
            <a:avLst/>
          </a:prstGeom>
        </p:spPr>
        <p:txBody>
          <a:bodyPr wrap="square">
            <a:spAutoFit/>
          </a:bodyPr>
          <a:lstStyle/>
          <a:p>
            <a:r>
              <a:rPr lang="en-US" sz="3200" dirty="0">
                <a:hlinkClick r:id="rId4"/>
              </a:rPr>
              <a:t>https://data.hrsa.gov/tools/find-grants</a:t>
            </a:r>
            <a:endParaRPr lang="en-US" sz="3200" dirty="0"/>
          </a:p>
        </p:txBody>
      </p:sp>
    </p:spTree>
    <p:extLst>
      <p:ext uri="{BB962C8B-B14F-4D97-AF65-F5344CB8AC3E}">
        <p14:creationId xmlns:p14="http://schemas.microsoft.com/office/powerpoint/2010/main" val="3289033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971" y="-20515"/>
            <a:ext cx="10515600" cy="1325563"/>
          </a:xfrm>
        </p:spPr>
        <p:txBody>
          <a:bodyPr>
            <a:normAutofit/>
          </a:bodyPr>
          <a:lstStyle/>
          <a:p>
            <a:r>
              <a:rPr lang="en-US" sz="3600">
                <a:cs typeface="Times New Roman" panose="02020603050405020304" pitchFamily="18" charset="0"/>
              </a:rPr>
              <a:t>Grant </a:t>
            </a:r>
            <a:r>
              <a:rPr lang="en-US" sz="3600" b="1">
                <a:solidFill>
                  <a:srgbClr val="0F4D7B"/>
                </a:solidFill>
                <a:latin typeface="+mn-lt"/>
                <a:cs typeface="Times New Roman" panose="02020603050405020304" pitchFamily="18" charset="0"/>
              </a:rPr>
              <a:t>Technical Assistance</a:t>
            </a:r>
          </a:p>
        </p:txBody>
      </p:sp>
      <p:sp>
        <p:nvSpPr>
          <p:cNvPr id="6" name="Slide Number Placeholder 5"/>
          <p:cNvSpPr>
            <a:spLocks noGrp="1"/>
          </p:cNvSpPr>
          <p:nvPr>
            <p:ph type="sldNum" sz="quarter" idx="12"/>
          </p:nvPr>
        </p:nvSpPr>
        <p:spPr/>
        <p:txBody>
          <a:bodyPr/>
          <a:lstStyle/>
          <a:p>
            <a:fld id="{F9ECA865-404D-4A57-9AC1-FD3038CC100D}" type="slidenum">
              <a:rPr lang="en-US" smtClean="0"/>
              <a:pPr/>
              <a:t>31</a:t>
            </a:fld>
            <a:endParaRPr lang="en-US"/>
          </a:p>
        </p:txBody>
      </p:sp>
      <p:sp>
        <p:nvSpPr>
          <p:cNvPr id="5" name="Rectangle 4"/>
          <p:cNvSpPr/>
          <p:nvPr/>
        </p:nvSpPr>
        <p:spPr>
          <a:xfrm>
            <a:off x="381000" y="1489263"/>
            <a:ext cx="6096000" cy="4031873"/>
          </a:xfrm>
          <a:prstGeom prst="rect">
            <a:avLst/>
          </a:prstGeom>
        </p:spPr>
        <p:txBody>
          <a:bodyPr wrap="square">
            <a:spAutoFit/>
          </a:bodyPr>
          <a:lstStyle/>
          <a:p>
            <a:pPr marL="342900" indent="-342900" eaLnBrk="0" fontAlgn="base" hangingPunct="0">
              <a:spcBef>
                <a:spcPct val="20000"/>
              </a:spcBef>
              <a:spcAft>
                <a:spcPct val="0"/>
              </a:spcAft>
              <a:buFont typeface="Arial" panose="020B0604020202020204" pitchFamily="34" charset="0"/>
              <a:buChar char="•"/>
            </a:pPr>
            <a:r>
              <a:rPr lang="en-US" sz="2000" b="1" kern="0" dirty="0">
                <a:solidFill>
                  <a:srgbClr val="0F4D7B"/>
                </a:solidFill>
                <a:cs typeface="Times New Roman" panose="02020603050405020304" pitchFamily="18" charset="0"/>
              </a:rPr>
              <a:t>HRSA Grants Technical Assistance (TA) Webpage  </a:t>
            </a:r>
            <a:r>
              <a:rPr lang="en-US" sz="2000" b="1" kern="0" dirty="0">
                <a:solidFill>
                  <a:srgbClr val="0F4D7B"/>
                </a:solidFill>
                <a:cs typeface="Times New Roman" panose="02020603050405020304" pitchFamily="18" charset="0"/>
                <a:hlinkClick r:id="rId3"/>
              </a:rPr>
              <a:t>http://www.hrsa.gov/grants/apply/</a:t>
            </a:r>
            <a:r>
              <a:rPr lang="en-US" sz="2000" b="1" kern="0" dirty="0">
                <a:solidFill>
                  <a:srgbClr val="0F4D7B"/>
                </a:solidFill>
                <a:cs typeface="Times New Roman" panose="02020603050405020304" pitchFamily="18" charset="0"/>
              </a:rPr>
              <a:t>.</a:t>
            </a:r>
          </a:p>
          <a:p>
            <a:pPr eaLnBrk="0" fontAlgn="base" hangingPunct="0">
              <a:spcBef>
                <a:spcPct val="20000"/>
              </a:spcBef>
              <a:spcAft>
                <a:spcPct val="0"/>
              </a:spcAft>
            </a:pPr>
            <a:endParaRPr lang="en-US" sz="2000" b="1" kern="0" dirty="0">
              <a:solidFill>
                <a:srgbClr val="0F4D7B"/>
              </a:solidFill>
              <a:cs typeface="Times New Roman" panose="02020603050405020304" pitchFamily="18" charset="0"/>
            </a:endParaRPr>
          </a:p>
          <a:p>
            <a:pPr marL="342900" indent="-342900" eaLnBrk="0" fontAlgn="base" hangingPunct="0">
              <a:spcBef>
                <a:spcPct val="20000"/>
              </a:spcBef>
              <a:spcAft>
                <a:spcPct val="0"/>
              </a:spcAft>
              <a:buFont typeface="Arial" charset="0"/>
              <a:buChar char="•"/>
            </a:pPr>
            <a:r>
              <a:rPr lang="en-US" sz="2000" b="1" kern="0" dirty="0">
                <a:solidFill>
                  <a:srgbClr val="0F4D7B"/>
                </a:solidFill>
                <a:cs typeface="Times New Roman" panose="02020603050405020304" pitchFamily="18" charset="0"/>
              </a:rPr>
              <a:t>One-stop-shop for potential applicants on how to apply for HRSA Federal assistance.</a:t>
            </a:r>
          </a:p>
          <a:p>
            <a:pPr eaLnBrk="0" fontAlgn="base" hangingPunct="0">
              <a:spcBef>
                <a:spcPct val="20000"/>
              </a:spcBef>
              <a:spcAft>
                <a:spcPct val="0"/>
              </a:spcAft>
            </a:pPr>
            <a:endParaRPr lang="en-US" sz="2000" b="1" kern="0" dirty="0">
              <a:solidFill>
                <a:srgbClr val="0F4D7B"/>
              </a:solidFill>
              <a:cs typeface="Times New Roman" panose="02020603050405020304" pitchFamily="18" charset="0"/>
            </a:endParaRPr>
          </a:p>
          <a:p>
            <a:pPr marL="342900" indent="-342900" eaLnBrk="0" fontAlgn="base" hangingPunct="0">
              <a:spcBef>
                <a:spcPct val="20000"/>
              </a:spcBef>
              <a:spcAft>
                <a:spcPct val="0"/>
              </a:spcAft>
              <a:buFont typeface="Arial" charset="0"/>
              <a:buChar char="•"/>
            </a:pPr>
            <a:r>
              <a:rPr lang="en-US" sz="2000" b="1" kern="0" dirty="0">
                <a:solidFill>
                  <a:srgbClr val="0F4D7B"/>
                </a:solidFill>
                <a:cs typeface="Times New Roman" panose="02020603050405020304" pitchFamily="18" charset="0"/>
              </a:rPr>
              <a:t>Applicants will find valuable information on how to apply for HRSA grants, including webcasts, videos, and other technical assistance guidance and a wealth of other relevant and useful information and links tailored to HRSA-specific process and requirements. </a:t>
            </a:r>
          </a:p>
        </p:txBody>
      </p:sp>
      <p:pic>
        <p:nvPicPr>
          <p:cNvPr id="7" name="Picture 6"/>
          <p:cNvPicPr>
            <a:picLocks noChangeAspect="1"/>
          </p:cNvPicPr>
          <p:nvPr/>
        </p:nvPicPr>
        <p:blipFill>
          <a:blip r:embed="rId4"/>
          <a:stretch>
            <a:fillRect/>
          </a:stretch>
        </p:blipFill>
        <p:spPr>
          <a:xfrm>
            <a:off x="6882983" y="1219200"/>
            <a:ext cx="4778065" cy="4562351"/>
          </a:xfrm>
          <a:prstGeom prst="rect">
            <a:avLst/>
          </a:prstGeom>
          <a:ln>
            <a:solidFill>
              <a:schemeClr val="tx1"/>
            </a:solidFill>
          </a:ln>
        </p:spPr>
      </p:pic>
    </p:spTree>
    <p:extLst>
      <p:ext uri="{BB962C8B-B14F-4D97-AF65-F5344CB8AC3E}">
        <p14:creationId xmlns:p14="http://schemas.microsoft.com/office/powerpoint/2010/main" val="5207155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Health Professional Shortage Areas</a:t>
            </a:r>
            <a:br>
              <a:rPr lang="en-US" sz="3200" dirty="0"/>
            </a:br>
            <a:r>
              <a:rPr lang="en-US" sz="3200" b="1" dirty="0">
                <a:solidFill>
                  <a:srgbClr val="800000"/>
                </a:solidFill>
                <a:hlinkClick r:id="rId3">
                  <a:extLst>
                    <a:ext uri="{A12FA001-AC4F-418D-AE19-62706E023703}">
                      <ahyp:hlinkClr xmlns:ahyp="http://schemas.microsoft.com/office/drawing/2018/hyperlinkcolor" val="tx"/>
                    </a:ext>
                  </a:extLst>
                </a:hlinkClick>
              </a:rPr>
              <a:t>https://data.hrsa.gov/tools/shortage-area/hpsa-find</a:t>
            </a:r>
            <a:endParaRPr lang="en-US" sz="3200" dirty="0">
              <a:solidFill>
                <a:srgbClr val="800000"/>
              </a:solidFill>
            </a:endParaRPr>
          </a:p>
        </p:txBody>
      </p:sp>
      <p:pic>
        <p:nvPicPr>
          <p:cNvPr id="5" name="Content Placeholder 4"/>
          <p:cNvPicPr>
            <a:picLocks noGrp="1" noChangeAspect="1"/>
          </p:cNvPicPr>
          <p:nvPr>
            <p:ph idx="1"/>
          </p:nvPr>
        </p:nvPicPr>
        <p:blipFill>
          <a:blip r:embed="rId4"/>
          <a:stretch>
            <a:fillRect/>
          </a:stretch>
        </p:blipFill>
        <p:spPr>
          <a:xfrm>
            <a:off x="326072" y="1426290"/>
            <a:ext cx="4374387" cy="4152900"/>
          </a:xfrm>
          <a:prstGeom prst="rect">
            <a:avLst/>
          </a:prstGeom>
        </p:spPr>
      </p:pic>
      <p:sp>
        <p:nvSpPr>
          <p:cNvPr id="4" name="Slide Number Placeholder 3"/>
          <p:cNvSpPr>
            <a:spLocks noGrp="1"/>
          </p:cNvSpPr>
          <p:nvPr>
            <p:ph type="sldNum" sz="quarter" idx="12"/>
          </p:nvPr>
        </p:nvSpPr>
        <p:spPr/>
        <p:txBody>
          <a:bodyPr/>
          <a:lstStyle/>
          <a:p>
            <a:fld id="{F9ECA865-404D-4A57-9AC1-FD3038CC100D}" type="slidenum">
              <a:rPr lang="en-US" smtClean="0"/>
              <a:pPr/>
              <a:t>32</a:t>
            </a:fld>
            <a:endParaRPr lang="en-US"/>
          </a:p>
        </p:txBody>
      </p:sp>
      <p:sp>
        <p:nvSpPr>
          <p:cNvPr id="6" name="TextBox 5">
            <a:extLst>
              <a:ext uri="{FF2B5EF4-FFF2-40B4-BE49-F238E27FC236}">
                <a16:creationId xmlns:a16="http://schemas.microsoft.com/office/drawing/2014/main" id="{49DD1F4B-9782-4DB9-9EC0-632DACCD4723}"/>
              </a:ext>
            </a:extLst>
          </p:cNvPr>
          <p:cNvSpPr txBox="1"/>
          <p:nvPr/>
        </p:nvSpPr>
        <p:spPr>
          <a:xfrm>
            <a:off x="5941074" y="1696444"/>
            <a:ext cx="5250387" cy="430887"/>
          </a:xfrm>
          <a:prstGeom prst="rect">
            <a:avLst/>
          </a:prstGeom>
          <a:noFill/>
        </p:spPr>
        <p:txBody>
          <a:bodyPr wrap="square">
            <a:spAutoFit/>
          </a:bodyPr>
          <a:lstStyle/>
          <a:p>
            <a:pPr>
              <a:spcBef>
                <a:spcPts val="528"/>
              </a:spcBef>
              <a:buClr>
                <a:srgbClr val="0F4D7B"/>
              </a:buClr>
              <a:buSzPct val="125000"/>
            </a:pPr>
            <a:r>
              <a:rPr lang="en-US" sz="2200" b="1">
                <a:solidFill>
                  <a:srgbClr val="0F4D7B"/>
                </a:solidFill>
              </a:rPr>
              <a:t>New: Maternity Care Target Areas (MCTA)</a:t>
            </a:r>
          </a:p>
        </p:txBody>
      </p:sp>
      <p:grpSp>
        <p:nvGrpSpPr>
          <p:cNvPr id="11" name="Group 10">
            <a:extLst>
              <a:ext uri="{FF2B5EF4-FFF2-40B4-BE49-F238E27FC236}">
                <a16:creationId xmlns:a16="http://schemas.microsoft.com/office/drawing/2014/main" id="{93AF4793-D054-47AA-B45C-BC74A6910ECF}"/>
              </a:ext>
            </a:extLst>
          </p:cNvPr>
          <p:cNvGrpSpPr/>
          <p:nvPr/>
        </p:nvGrpSpPr>
        <p:grpSpPr>
          <a:xfrm>
            <a:off x="4889384" y="2251790"/>
            <a:ext cx="6750016" cy="3327400"/>
            <a:chOff x="5023906" y="1879600"/>
            <a:chExt cx="6750016" cy="3327400"/>
          </a:xfrm>
        </p:grpSpPr>
        <p:pic>
          <p:nvPicPr>
            <p:cNvPr id="9" name="Picture 8">
              <a:extLst>
                <a:ext uri="{FF2B5EF4-FFF2-40B4-BE49-F238E27FC236}">
                  <a16:creationId xmlns:a16="http://schemas.microsoft.com/office/drawing/2014/main" id="{7EC975DE-D286-4826-BC25-DCE4E7C60B46}"/>
                </a:ext>
              </a:extLst>
            </p:cNvPr>
            <p:cNvPicPr>
              <a:picLocks noChangeAspect="1"/>
            </p:cNvPicPr>
            <p:nvPr/>
          </p:nvPicPr>
          <p:blipFill>
            <a:blip r:embed="rId5"/>
            <a:stretch>
              <a:fillRect/>
            </a:stretch>
          </p:blipFill>
          <p:spPr>
            <a:xfrm>
              <a:off x="5023906" y="1879600"/>
              <a:ext cx="6750016" cy="3314700"/>
            </a:xfrm>
            <a:prstGeom prst="rect">
              <a:avLst/>
            </a:prstGeom>
            <a:ln>
              <a:solidFill>
                <a:schemeClr val="tx1"/>
              </a:solidFill>
            </a:ln>
          </p:spPr>
        </p:pic>
        <p:sp>
          <p:nvSpPr>
            <p:cNvPr id="10" name="Rectangle: Rounded Corners 9">
              <a:extLst>
                <a:ext uri="{FF2B5EF4-FFF2-40B4-BE49-F238E27FC236}">
                  <a16:creationId xmlns:a16="http://schemas.microsoft.com/office/drawing/2014/main" id="{294D473B-8EB4-4FAB-8C49-E76A4BDE3C01}"/>
                </a:ext>
              </a:extLst>
            </p:cNvPr>
            <p:cNvSpPr/>
            <p:nvPr/>
          </p:nvSpPr>
          <p:spPr>
            <a:xfrm>
              <a:off x="9817100" y="3359150"/>
              <a:ext cx="279400" cy="1847850"/>
            </a:xfrm>
            <a:prstGeom prst="roundRect">
              <a:avLst/>
            </a:prstGeom>
            <a:noFill/>
            <a:ln w="57150">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484650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7"/>
          <p:cNvSpPr>
            <a:spLocks noGrp="1"/>
          </p:cNvSpPr>
          <p:nvPr>
            <p:ph idx="1"/>
          </p:nvPr>
        </p:nvSpPr>
        <p:spPr>
          <a:xfrm>
            <a:off x="304800" y="1264805"/>
            <a:ext cx="8305800" cy="4351338"/>
          </a:xfrm>
          <a:prstGeom prst="rect">
            <a:avLst/>
          </a:prstGeom>
        </p:spPr>
        <p:txBody>
          <a:bodyPr>
            <a:noAutofit/>
          </a:bodyPr>
          <a:lstStyle/>
          <a:p>
            <a:pPr marR="0" lvl="0" algn="l" defTabSz="914400" rtl="0" eaLnBrk="1" fontAlgn="base" latinLnBrk="0" hangingPunct="1">
              <a:lnSpc>
                <a:spcPct val="100000"/>
              </a:lnSpc>
              <a:buClrTx/>
              <a:buSzPct val="105000"/>
              <a:tabLst/>
              <a:defRPr/>
            </a:pPr>
            <a:r>
              <a:rPr kumimoji="0" lang="en-US" sz="2500" b="0" i="0" u="none" strike="noStrike" kern="1200" cap="none" spc="0" normalizeH="0" baseline="0" noProof="0">
                <a:ln>
                  <a:noFill/>
                </a:ln>
                <a:solidFill>
                  <a:srgbClr val="0F4D7B"/>
                </a:solidFill>
                <a:effectLst/>
                <a:uLnTx/>
                <a:uFillTx/>
                <a:latin typeface="Calibri" panose="020F0502020204030204"/>
                <a:ea typeface="+mn-ea"/>
                <a:cs typeface="Leelawadee UI" panose="020B0502040204020203" pitchFamily="34" charset="-34"/>
              </a:rPr>
              <a:t>When you want to know more about HRSA programs or initiatives</a:t>
            </a:r>
          </a:p>
          <a:p>
            <a:pPr marR="0" lvl="0" algn="l" defTabSz="914400" rtl="0" eaLnBrk="1" fontAlgn="base" latinLnBrk="0" hangingPunct="1">
              <a:lnSpc>
                <a:spcPct val="100000"/>
              </a:lnSpc>
              <a:buClr>
                <a:srgbClr val="0F4D7B"/>
              </a:buClr>
              <a:buSzPct val="105000"/>
              <a:tabLst/>
              <a:defRPr/>
            </a:pPr>
            <a:r>
              <a:rPr kumimoji="0" lang="en-US" sz="2500" b="0" i="0" u="none" strike="noStrike" kern="1200" cap="none" spc="0" normalizeH="0" baseline="0" noProof="0">
                <a:ln>
                  <a:noFill/>
                </a:ln>
                <a:solidFill>
                  <a:srgbClr val="0F4D7B"/>
                </a:solidFill>
                <a:effectLst/>
                <a:uLnTx/>
                <a:uFillTx/>
                <a:latin typeface="Calibri" panose="020F0502020204030204"/>
                <a:ea typeface="+mn-ea"/>
                <a:cs typeface="Leelawadee UI" panose="020B0502040204020203" pitchFamily="34" charset="-34"/>
              </a:rPr>
              <a:t>When you need contextual information about the state, local, tribal, and regional landscape that may impact your stakeholders</a:t>
            </a:r>
          </a:p>
          <a:p>
            <a:pPr marR="0" lvl="0" algn="l" defTabSz="914400" rtl="0" eaLnBrk="1" fontAlgn="base" latinLnBrk="0" hangingPunct="1">
              <a:lnSpc>
                <a:spcPct val="100000"/>
              </a:lnSpc>
              <a:buClrTx/>
              <a:buSzPct val="105000"/>
              <a:tabLst/>
              <a:defRPr/>
            </a:pPr>
            <a:r>
              <a:rPr kumimoji="0" lang="en-US" sz="2500" b="0" i="0" u="none" strike="noStrike" kern="1200" cap="none" spc="0" normalizeH="0" baseline="0" noProof="0">
                <a:ln>
                  <a:noFill/>
                </a:ln>
                <a:solidFill>
                  <a:srgbClr val="0F4D7B"/>
                </a:solidFill>
                <a:effectLst/>
                <a:uLnTx/>
                <a:uFillTx/>
                <a:latin typeface="Calibri" panose="020F0502020204030204"/>
                <a:ea typeface="+mn-ea"/>
                <a:cs typeface="Leelawadee UI" panose="020B0502040204020203" pitchFamily="34" charset="-34"/>
              </a:rPr>
              <a:t>When you are looking for technical assistance, resources, funding opportunities, or new partners</a:t>
            </a:r>
          </a:p>
          <a:p>
            <a:pPr marR="0" lvl="0" algn="l" defTabSz="914400" rtl="0" eaLnBrk="1" fontAlgn="base" latinLnBrk="0" hangingPunct="1">
              <a:lnSpc>
                <a:spcPct val="100000"/>
              </a:lnSpc>
              <a:buClrTx/>
              <a:buSzPct val="105000"/>
              <a:tabLst/>
              <a:defRPr/>
            </a:pPr>
            <a:r>
              <a:rPr kumimoji="0" lang="en-US" sz="2500" b="0" i="0" u="none" strike="noStrike" kern="1200" cap="none" spc="0" normalizeH="0" baseline="0" noProof="0">
                <a:ln>
                  <a:noFill/>
                </a:ln>
                <a:solidFill>
                  <a:srgbClr val="0F4D7B"/>
                </a:solidFill>
                <a:effectLst/>
                <a:uLnTx/>
                <a:uFillTx/>
                <a:latin typeface="Calibri" panose="020F0502020204030204"/>
                <a:ea typeface="+mn-ea"/>
                <a:cs typeface="Leelawadee UI" panose="020B0502040204020203" pitchFamily="34" charset="-34"/>
              </a:rPr>
              <a:t>When you want to share new promising or best practices with us</a:t>
            </a:r>
          </a:p>
          <a:p>
            <a:pPr marR="0" lvl="0" algn="l" defTabSz="914400" rtl="0" eaLnBrk="1" fontAlgn="base" latinLnBrk="0" hangingPunct="1">
              <a:lnSpc>
                <a:spcPct val="100000"/>
              </a:lnSpc>
              <a:buClrTx/>
              <a:buSzPct val="105000"/>
              <a:tabLst/>
              <a:defRPr/>
            </a:pPr>
            <a:r>
              <a:rPr kumimoji="0" lang="en-US" sz="2500" b="1" i="0" u="none" strike="noStrike" kern="1200" cap="none" spc="0" normalizeH="0" baseline="0" noProof="0">
                <a:ln>
                  <a:noFill/>
                </a:ln>
                <a:solidFill>
                  <a:srgbClr val="800000"/>
                </a:solidFill>
                <a:effectLst/>
                <a:uLnTx/>
                <a:uFillTx/>
                <a:latin typeface="Calibri" panose="020F0502020204030204"/>
                <a:ea typeface="+mn-ea"/>
                <a:cs typeface="Leelawadee UI" panose="020B0502040204020203" pitchFamily="34" charset="-34"/>
              </a:rPr>
              <a:t>Simply connect! </a:t>
            </a:r>
          </a:p>
        </p:txBody>
      </p:sp>
      <p:pic>
        <p:nvPicPr>
          <p:cNvPr id="3" name="Picture 2">
            <a:extLst>
              <a:ext uri="{FF2B5EF4-FFF2-40B4-BE49-F238E27FC236}">
                <a16:creationId xmlns:a16="http://schemas.microsoft.com/office/drawing/2014/main" id="{D9EC35E6-B9A4-4C53-9110-9BCA822E939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10600" y="2029547"/>
            <a:ext cx="3008019" cy="2798906"/>
          </a:xfrm>
          <a:prstGeom prst="rect">
            <a:avLst/>
          </a:prstGeom>
        </p:spPr>
      </p:pic>
      <p:sp>
        <p:nvSpPr>
          <p:cNvPr id="8" name="Title 1">
            <a:extLst>
              <a:ext uri="{FF2B5EF4-FFF2-40B4-BE49-F238E27FC236}">
                <a16:creationId xmlns:a16="http://schemas.microsoft.com/office/drawing/2014/main" id="{01C7094D-068D-4463-AABF-49A1B366C943}"/>
              </a:ext>
            </a:extLst>
          </p:cNvPr>
          <p:cNvSpPr>
            <a:spLocks noGrp="1"/>
          </p:cNvSpPr>
          <p:nvPr>
            <p:ph type="title"/>
          </p:nvPr>
        </p:nvSpPr>
        <p:spPr>
          <a:xfrm>
            <a:off x="838200" y="1"/>
            <a:ext cx="10515600" cy="1066800"/>
          </a:xfrm>
        </p:spPr>
        <p:txBody>
          <a:bodyPr>
            <a:normAutofit/>
          </a:bodyPr>
          <a:lstStyle/>
          <a:p>
            <a:r>
              <a:rPr lang="en-US" sz="3600" b="1">
                <a:solidFill>
                  <a:srgbClr val="0F4D7B"/>
                </a:solidFill>
                <a:latin typeface="+mn-lt"/>
              </a:rPr>
              <a:t>When should you contact HRSA IEA?</a:t>
            </a:r>
            <a:endParaRPr lang="en-US" sz="4000"/>
          </a:p>
        </p:txBody>
      </p:sp>
      <p:sp>
        <p:nvSpPr>
          <p:cNvPr id="2" name="Slide Number Placeholder 3">
            <a:extLst>
              <a:ext uri="{FF2B5EF4-FFF2-40B4-BE49-F238E27FC236}">
                <a16:creationId xmlns:a16="http://schemas.microsoft.com/office/drawing/2014/main" id="{4C5B1912-77A4-CC00-06F5-DA4BDAD3C02A}"/>
              </a:ext>
            </a:extLst>
          </p:cNvPr>
          <p:cNvSpPr>
            <a:spLocks noGrp="1"/>
          </p:cNvSpPr>
          <p:nvPr>
            <p:ph type="sldNum" sz="quarter" idx="12"/>
          </p:nvPr>
        </p:nvSpPr>
        <p:spPr>
          <a:xfrm>
            <a:off x="9272016" y="6492240"/>
            <a:ext cx="2743200" cy="381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6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62686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EB0767-C509-CF4C-B7B7-FE6A5F406870}"/>
              </a:ext>
            </a:extLst>
          </p:cNvPr>
          <p:cNvSpPr>
            <a:spLocks noGrp="1"/>
          </p:cNvSpPr>
          <p:nvPr>
            <p:ph type="title"/>
          </p:nvPr>
        </p:nvSpPr>
        <p:spPr/>
        <p:txBody>
          <a:bodyPr>
            <a:normAutofit fontScale="90000"/>
          </a:bodyPr>
          <a:lstStyle/>
          <a:p>
            <a:r>
              <a:rPr lang="en-US" sz="3600" b="1">
                <a:solidFill>
                  <a:srgbClr val="0F4D7B"/>
                </a:solidFill>
                <a:latin typeface="+mn-lt"/>
              </a:rPr>
              <a:t>HRSA IEA</a:t>
            </a:r>
            <a:br>
              <a:rPr lang="en-US" sz="3600" b="1">
                <a:solidFill>
                  <a:srgbClr val="0F4D7B"/>
                </a:solidFill>
                <a:latin typeface="+mn-lt"/>
              </a:rPr>
            </a:br>
            <a:r>
              <a:rPr lang="en-US" sz="3600" b="1">
                <a:solidFill>
                  <a:srgbClr val="800000"/>
                </a:solidFill>
                <a:latin typeface="+mn-lt"/>
              </a:rPr>
              <a:t>Contact Information</a:t>
            </a:r>
            <a:endParaRPr lang="en-US" sz="4000" b="1">
              <a:solidFill>
                <a:srgbClr val="0F4D7B"/>
              </a:solidFill>
              <a:latin typeface="+mn-lt"/>
            </a:endParaRPr>
          </a:p>
        </p:txBody>
      </p:sp>
      <p:sp>
        <p:nvSpPr>
          <p:cNvPr id="4" name="Content Placeholder 3">
            <a:extLst>
              <a:ext uri="{FF2B5EF4-FFF2-40B4-BE49-F238E27FC236}">
                <a16:creationId xmlns:a16="http://schemas.microsoft.com/office/drawing/2014/main" id="{9678C6FB-4AD2-D94E-8586-2266952A8531}"/>
              </a:ext>
            </a:extLst>
          </p:cNvPr>
          <p:cNvSpPr>
            <a:spLocks noGrp="1"/>
          </p:cNvSpPr>
          <p:nvPr>
            <p:ph idx="1"/>
          </p:nvPr>
        </p:nvSpPr>
        <p:spPr/>
        <p:txBody>
          <a:bodyPr>
            <a:normAutofit/>
          </a:bodyPr>
          <a:lstStyle/>
          <a:p>
            <a:pPr marL="0" indent="0">
              <a:lnSpc>
                <a:spcPct val="110000"/>
              </a:lnSpc>
              <a:spcBef>
                <a:spcPts val="0"/>
              </a:spcBef>
              <a:buClr>
                <a:srgbClr val="0F4D7B"/>
              </a:buClr>
              <a:buSzPct val="125000"/>
              <a:buNone/>
            </a:pPr>
            <a:r>
              <a:rPr lang="en-US" sz="2500" b="1" dirty="0">
                <a:latin typeface="+mn-lt"/>
              </a:rPr>
              <a:t>Christine Woolslayer</a:t>
            </a:r>
          </a:p>
          <a:p>
            <a:pPr marL="0" indent="0">
              <a:lnSpc>
                <a:spcPct val="110000"/>
              </a:lnSpc>
              <a:spcBef>
                <a:spcPts val="0"/>
              </a:spcBef>
              <a:buClr>
                <a:srgbClr val="0F4D7B"/>
              </a:buClr>
              <a:buSzPct val="125000"/>
              <a:buNone/>
            </a:pPr>
            <a:r>
              <a:rPr lang="en-US" sz="2500" dirty="0"/>
              <a:t>Public Health Analyst</a:t>
            </a:r>
            <a:endParaRPr lang="en-US" sz="2500" dirty="0">
              <a:solidFill>
                <a:srgbClr val="0F4D7B"/>
              </a:solidFill>
              <a:latin typeface="+mn-lt"/>
            </a:endParaRPr>
          </a:p>
          <a:p>
            <a:pPr marL="0" indent="0">
              <a:lnSpc>
                <a:spcPct val="110000"/>
              </a:lnSpc>
              <a:spcBef>
                <a:spcPts val="0"/>
              </a:spcBef>
              <a:buClr>
                <a:srgbClr val="0F4D7B"/>
              </a:buClr>
              <a:buSzPct val="125000"/>
              <a:buNone/>
            </a:pPr>
            <a:r>
              <a:rPr lang="en-US" sz="2500" dirty="0">
                <a:solidFill>
                  <a:srgbClr val="0F4D7B"/>
                </a:solidFill>
                <a:latin typeface="+mn-lt"/>
              </a:rPr>
              <a:t>Office of Intergovernmental and External Affairs </a:t>
            </a:r>
          </a:p>
          <a:p>
            <a:pPr marL="0" indent="0">
              <a:lnSpc>
                <a:spcPct val="110000"/>
              </a:lnSpc>
              <a:spcBef>
                <a:spcPts val="0"/>
              </a:spcBef>
              <a:buClr>
                <a:srgbClr val="0F4D7B"/>
              </a:buClr>
              <a:buSzPct val="125000"/>
              <a:buNone/>
            </a:pPr>
            <a:r>
              <a:rPr lang="en-US" sz="2500" dirty="0">
                <a:solidFill>
                  <a:srgbClr val="0F4D7B"/>
                </a:solidFill>
                <a:latin typeface="+mn-lt"/>
              </a:rPr>
              <a:t>Region 3 Philadelphia Regional Office</a:t>
            </a:r>
          </a:p>
          <a:p>
            <a:pPr marL="0" indent="0">
              <a:lnSpc>
                <a:spcPct val="110000"/>
              </a:lnSpc>
              <a:spcBef>
                <a:spcPts val="0"/>
              </a:spcBef>
              <a:buClr>
                <a:srgbClr val="0F4D7B"/>
              </a:buClr>
              <a:buSzPct val="125000"/>
              <a:buNone/>
            </a:pPr>
            <a:r>
              <a:rPr lang="en-US" sz="2500" dirty="0">
                <a:solidFill>
                  <a:srgbClr val="0F4D7B"/>
                </a:solidFill>
                <a:latin typeface="+mn-lt"/>
              </a:rPr>
              <a:t>Health Resources and Services Administration (HRSA)</a:t>
            </a:r>
          </a:p>
          <a:p>
            <a:pPr marL="0" indent="0">
              <a:lnSpc>
                <a:spcPct val="110000"/>
              </a:lnSpc>
              <a:spcBef>
                <a:spcPts val="0"/>
              </a:spcBef>
              <a:buClr>
                <a:srgbClr val="0F4D7B"/>
              </a:buClr>
              <a:buSzPct val="125000"/>
              <a:buNone/>
            </a:pPr>
            <a:r>
              <a:rPr lang="en-US" sz="2500" dirty="0">
                <a:solidFill>
                  <a:srgbClr val="0F4D7B"/>
                </a:solidFill>
                <a:latin typeface="+mn-lt"/>
              </a:rPr>
              <a:t>Phone: 267-243-1375</a:t>
            </a:r>
          </a:p>
          <a:p>
            <a:pPr marL="0" indent="0">
              <a:lnSpc>
                <a:spcPct val="110000"/>
              </a:lnSpc>
              <a:spcBef>
                <a:spcPts val="0"/>
              </a:spcBef>
              <a:buClr>
                <a:srgbClr val="0F4D7B"/>
              </a:buClr>
              <a:buSzPct val="125000"/>
              <a:buNone/>
            </a:pPr>
            <a:r>
              <a:rPr lang="en-US" sz="2500" dirty="0">
                <a:solidFill>
                  <a:srgbClr val="0F4D7B"/>
                </a:solidFill>
                <a:latin typeface="+mn-lt"/>
              </a:rPr>
              <a:t>Email: </a:t>
            </a:r>
            <a:r>
              <a:rPr lang="en-US" sz="2500" dirty="0">
                <a:solidFill>
                  <a:srgbClr val="0F4D7B"/>
                </a:solidFill>
                <a:latin typeface="+mn-lt"/>
                <a:hlinkClick r:id="rId3"/>
              </a:rPr>
              <a:t>cwoolslayer@hrsa.gov</a:t>
            </a:r>
            <a:r>
              <a:rPr lang="en-US" sz="2500" dirty="0">
                <a:solidFill>
                  <a:srgbClr val="0F4D7B"/>
                </a:solidFill>
                <a:latin typeface="+mn-lt"/>
              </a:rPr>
              <a:t> </a:t>
            </a:r>
          </a:p>
          <a:p>
            <a:pPr marL="0" indent="0">
              <a:lnSpc>
                <a:spcPct val="110000"/>
              </a:lnSpc>
              <a:spcBef>
                <a:spcPts val="0"/>
              </a:spcBef>
              <a:buClr>
                <a:srgbClr val="0F4D7B"/>
              </a:buClr>
              <a:buSzPct val="125000"/>
              <a:buNone/>
            </a:pPr>
            <a:r>
              <a:rPr lang="en-US" sz="2500" dirty="0">
                <a:solidFill>
                  <a:srgbClr val="0F4D7B"/>
                </a:solidFill>
                <a:latin typeface="+mn-lt"/>
              </a:rPr>
              <a:t>Web: </a:t>
            </a:r>
            <a:r>
              <a:rPr lang="en-US" sz="2500" dirty="0">
                <a:solidFill>
                  <a:srgbClr val="0F4D7B"/>
                </a:solidFill>
                <a:latin typeface="+mn-lt"/>
                <a:hlinkClick r:id="rId4"/>
              </a:rPr>
              <a:t>https://www.hrsa.gov/about/organization/offices/hrsa-iea</a:t>
            </a:r>
            <a:r>
              <a:rPr lang="en-US" sz="2500" dirty="0">
                <a:solidFill>
                  <a:srgbClr val="0F4D7B"/>
                </a:solidFill>
                <a:latin typeface="+mn-lt"/>
              </a:rPr>
              <a:t> </a:t>
            </a:r>
            <a:endParaRPr lang="en-US" sz="2500" dirty="0">
              <a:solidFill>
                <a:srgbClr val="800000"/>
              </a:solidFill>
              <a:latin typeface="+mn-lt"/>
            </a:endParaRPr>
          </a:p>
          <a:p>
            <a:pPr marL="0" indent="0">
              <a:lnSpc>
                <a:spcPts val="2000"/>
              </a:lnSpc>
              <a:spcBef>
                <a:spcPts val="3000"/>
              </a:spcBef>
              <a:buClr>
                <a:srgbClr val="0F4D7B"/>
              </a:buClr>
              <a:buSzPct val="125000"/>
              <a:buNone/>
            </a:pPr>
            <a:endParaRPr lang="en-US" dirty="0">
              <a:solidFill>
                <a:srgbClr val="0F4D7B"/>
              </a:solidFill>
            </a:endParaRPr>
          </a:p>
        </p:txBody>
      </p:sp>
      <p:sp>
        <p:nvSpPr>
          <p:cNvPr id="2" name="Slide Number Placeholder 3">
            <a:extLst>
              <a:ext uri="{FF2B5EF4-FFF2-40B4-BE49-F238E27FC236}">
                <a16:creationId xmlns:a16="http://schemas.microsoft.com/office/drawing/2014/main" id="{6F48EB32-6E98-3243-CF55-B8C66419C58E}"/>
              </a:ext>
            </a:extLst>
          </p:cNvPr>
          <p:cNvSpPr>
            <a:spLocks noGrp="1"/>
          </p:cNvSpPr>
          <p:nvPr>
            <p:ph type="sldNum" sz="quarter" idx="12"/>
          </p:nvPr>
        </p:nvSpPr>
        <p:spPr>
          <a:xfrm>
            <a:off x="9272016" y="6492240"/>
            <a:ext cx="2743200" cy="381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6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4070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2E310-3D82-418F-A534-CFB4C19B48C5}"/>
              </a:ext>
            </a:extLst>
          </p:cNvPr>
          <p:cNvSpPr>
            <a:spLocks noGrp="1"/>
          </p:cNvSpPr>
          <p:nvPr>
            <p:ph type="title"/>
          </p:nvPr>
        </p:nvSpPr>
        <p:spPr>
          <a:xfrm>
            <a:off x="838200" y="120109"/>
            <a:ext cx="10515600" cy="950416"/>
          </a:xfrm>
        </p:spPr>
        <p:txBody>
          <a:bodyPr>
            <a:normAutofit/>
          </a:bodyPr>
          <a:lstStyle/>
          <a:p>
            <a:r>
              <a:rPr lang="en-US" sz="4000"/>
              <a:t>Connect with HRSA</a:t>
            </a:r>
          </a:p>
        </p:txBody>
      </p:sp>
      <p:sp>
        <p:nvSpPr>
          <p:cNvPr id="4" name="Content Placeholder 3">
            <a:extLst>
              <a:ext uri="{FF2B5EF4-FFF2-40B4-BE49-F238E27FC236}">
                <a16:creationId xmlns:a16="http://schemas.microsoft.com/office/drawing/2014/main" id="{F491DFDA-565C-4E62-BA12-421BD0DE06E8}"/>
              </a:ext>
            </a:extLst>
          </p:cNvPr>
          <p:cNvSpPr>
            <a:spLocks noGrp="1" noChangeAspect="1"/>
          </p:cNvSpPr>
          <p:nvPr>
            <p:ph sz="quarter" idx="13"/>
          </p:nvPr>
        </p:nvSpPr>
        <p:spPr>
          <a:xfrm>
            <a:off x="838200" y="1518590"/>
            <a:ext cx="10515600" cy="1497076"/>
          </a:xfrm>
        </p:spPr>
        <p:txBody>
          <a:bodyPr>
            <a:normAutofit/>
          </a:bodyPr>
          <a:lstStyle/>
          <a:p>
            <a:pPr marL="0" indent="0">
              <a:buNone/>
            </a:pPr>
            <a:r>
              <a:rPr lang="en-US" sz="3900">
                <a:solidFill>
                  <a:schemeClr val="tx1"/>
                </a:solidFill>
              </a:rPr>
              <a:t>Learn more about our agency at: </a:t>
            </a:r>
          </a:p>
          <a:p>
            <a:pPr marL="0" indent="0">
              <a:buNone/>
            </a:pPr>
            <a:r>
              <a:rPr lang="en-US" sz="4300" u="sng">
                <a:solidFill>
                  <a:srgbClr val="0563C1"/>
                </a:solidFill>
                <a:uFill>
                  <a:solidFill>
                    <a:srgbClr val="0563C1"/>
                  </a:solidFill>
                </a:uFill>
                <a:sym typeface="Calibri"/>
                <a:hlinkClick r:id="rId3"/>
              </a:rPr>
              <a:t>www.HRSA.gov</a:t>
            </a:r>
            <a:endParaRPr lang="en-US" sz="4300" u="sng">
              <a:solidFill>
                <a:srgbClr val="0563C1"/>
              </a:solidFill>
              <a:uFill>
                <a:solidFill>
                  <a:srgbClr val="0563C1"/>
                </a:solidFill>
              </a:uFill>
              <a:sym typeface="Calibri"/>
            </a:endParaRPr>
          </a:p>
        </p:txBody>
      </p:sp>
      <p:pic>
        <p:nvPicPr>
          <p:cNvPr id="7" name="Picture 6" descr="&quot;&quot;">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0939" y="3511882"/>
            <a:ext cx="737487" cy="490447"/>
          </a:xfrm>
          <a:prstGeom prst="rect">
            <a:avLst/>
          </a:prstGeom>
        </p:spPr>
      </p:pic>
      <p:sp>
        <p:nvSpPr>
          <p:cNvPr id="5" name="Content Placeholder 4">
            <a:extLst>
              <a:ext uri="{FF2B5EF4-FFF2-40B4-BE49-F238E27FC236}">
                <a16:creationId xmlns:a16="http://schemas.microsoft.com/office/drawing/2014/main" id="{CE9220D7-A106-44C2-B0E6-9AE990EBF466}"/>
              </a:ext>
            </a:extLst>
          </p:cNvPr>
          <p:cNvSpPr>
            <a:spLocks noGrp="1"/>
          </p:cNvSpPr>
          <p:nvPr>
            <p:ph sz="quarter" idx="14"/>
          </p:nvPr>
        </p:nvSpPr>
        <p:spPr>
          <a:xfrm>
            <a:off x="838200" y="3502713"/>
            <a:ext cx="10515600" cy="707214"/>
          </a:xfrm>
        </p:spPr>
        <p:txBody>
          <a:bodyPr>
            <a:normAutofit/>
          </a:bodyPr>
          <a:lstStyle/>
          <a:p>
            <a:pPr marL="0" indent="0">
              <a:buNone/>
            </a:pPr>
            <a:r>
              <a:rPr lang="en-US">
                <a:solidFill>
                  <a:schemeClr val="tx1"/>
                </a:solidFill>
                <a:hlinkClick r:id="rId4"/>
              </a:rPr>
              <a:t>Sign up for the HRSA eNews</a:t>
            </a:r>
            <a:endParaRPr lang="en-US">
              <a:solidFill>
                <a:schemeClr val="tx1"/>
              </a:solidFill>
            </a:endParaRPr>
          </a:p>
        </p:txBody>
      </p:sp>
      <p:sp>
        <p:nvSpPr>
          <p:cNvPr id="13" name="Content Placeholder 12">
            <a:extLst>
              <a:ext uri="{FF2B5EF4-FFF2-40B4-BE49-F238E27FC236}">
                <a16:creationId xmlns:a16="http://schemas.microsoft.com/office/drawing/2014/main" id="{4F51BE1E-2A32-47E0-96AD-C6A7DF86731E}"/>
              </a:ext>
            </a:extLst>
          </p:cNvPr>
          <p:cNvSpPr>
            <a:spLocks noGrp="1"/>
          </p:cNvSpPr>
          <p:nvPr>
            <p:ph sz="quarter" idx="15"/>
          </p:nvPr>
        </p:nvSpPr>
        <p:spPr>
          <a:xfrm>
            <a:off x="2409264" y="4431966"/>
            <a:ext cx="7373471" cy="707214"/>
          </a:xfrm>
        </p:spPr>
        <p:txBody>
          <a:bodyPr/>
          <a:lstStyle/>
          <a:p>
            <a:pPr marL="0" indent="0">
              <a:buNone/>
            </a:pPr>
            <a:r>
              <a:rPr lang="en-US">
                <a:solidFill>
                  <a:schemeClr val="tx1"/>
                </a:solidFill>
              </a:rPr>
              <a:t>FOLLOW US: </a:t>
            </a:r>
          </a:p>
        </p:txBody>
      </p:sp>
      <p:grpSp>
        <p:nvGrpSpPr>
          <p:cNvPr id="14" name="Group 13" descr="Social Media Icons&#10;"/>
          <p:cNvGrpSpPr/>
          <p:nvPr/>
        </p:nvGrpSpPr>
        <p:grpSpPr>
          <a:xfrm>
            <a:off x="3796726" y="5139180"/>
            <a:ext cx="4598531" cy="797995"/>
            <a:chOff x="3799084" y="5111968"/>
            <a:chExt cx="4598531" cy="797995"/>
          </a:xfrm>
        </p:grpSpPr>
        <p:pic>
          <p:nvPicPr>
            <p:cNvPr id="8" name="Picture 7" descr="Facebook">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99084" y="5117474"/>
              <a:ext cx="781093" cy="781093"/>
            </a:xfrm>
            <a:prstGeom prst="rect">
              <a:avLst/>
            </a:prstGeom>
          </p:spPr>
        </p:pic>
        <p:pic>
          <p:nvPicPr>
            <p:cNvPr id="9" name="Picture 8" descr="Twitter">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55581" y="5113531"/>
              <a:ext cx="777240" cy="777240"/>
            </a:xfrm>
            <a:prstGeom prst="rect">
              <a:avLst/>
            </a:prstGeom>
          </p:spPr>
        </p:pic>
        <p:pic>
          <p:nvPicPr>
            <p:cNvPr id="10" name="Picture 9" descr="Instagram">
              <a:hlinkClick r:id="rId10"/>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89646" y="5119224"/>
              <a:ext cx="786290" cy="785036"/>
            </a:xfrm>
            <a:prstGeom prst="rect">
              <a:avLst/>
            </a:prstGeom>
          </p:spPr>
        </p:pic>
        <p:pic>
          <p:nvPicPr>
            <p:cNvPr id="11" name="Picture 10" descr="Instagram">
              <a:hlinkClick r:id="rId12"/>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59254" y="5124834"/>
              <a:ext cx="786384" cy="785129"/>
            </a:xfrm>
            <a:prstGeom prst="rect">
              <a:avLst/>
            </a:prstGeom>
          </p:spPr>
        </p:pic>
        <p:pic>
          <p:nvPicPr>
            <p:cNvPr id="12" name="Picture 11" descr="YouTube">
              <a:hlinkClick r:id="rId14"/>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12580" y="5111968"/>
              <a:ext cx="785035" cy="785035"/>
            </a:xfrm>
            <a:prstGeom prst="rect">
              <a:avLst/>
            </a:prstGeom>
          </p:spPr>
        </p:pic>
      </p:grpSp>
      <p:sp>
        <p:nvSpPr>
          <p:cNvPr id="15" name="Slide Number Placeholder 3">
            <a:extLst>
              <a:ext uri="{FF2B5EF4-FFF2-40B4-BE49-F238E27FC236}">
                <a16:creationId xmlns:a16="http://schemas.microsoft.com/office/drawing/2014/main" id="{186C46DE-8765-D98F-4E08-14521E24AEAF}"/>
              </a:ext>
            </a:extLst>
          </p:cNvPr>
          <p:cNvSpPr>
            <a:spLocks noGrp="1"/>
          </p:cNvSpPr>
          <p:nvPr>
            <p:ph type="sldNum" sz="quarter" idx="12"/>
          </p:nvPr>
        </p:nvSpPr>
        <p:spPr>
          <a:xfrm>
            <a:off x="9272016" y="6492240"/>
            <a:ext cx="2743200" cy="381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6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9569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F3B6-391E-4269-9F11-CF0C167D56BD}"/>
              </a:ext>
            </a:extLst>
          </p:cNvPr>
          <p:cNvSpPr>
            <a:spLocks noGrp="1"/>
          </p:cNvSpPr>
          <p:nvPr>
            <p:ph type="title"/>
          </p:nvPr>
        </p:nvSpPr>
        <p:spPr/>
        <p:txBody>
          <a:bodyPr>
            <a:normAutofit/>
          </a:bodyPr>
          <a:lstStyle/>
          <a:p>
            <a:r>
              <a:rPr lang="en-US" sz="3600"/>
              <a:t>HRSA Program Areas</a:t>
            </a:r>
          </a:p>
        </p:txBody>
      </p:sp>
      <p:sp>
        <p:nvSpPr>
          <p:cNvPr id="3" name="Content Placeholder 2">
            <a:extLst>
              <a:ext uri="{FF2B5EF4-FFF2-40B4-BE49-F238E27FC236}">
                <a16:creationId xmlns:a16="http://schemas.microsoft.com/office/drawing/2014/main" id="{24B282C9-CDA5-429F-B0A8-B90FE1D7E952}"/>
              </a:ext>
            </a:extLst>
          </p:cNvPr>
          <p:cNvSpPr>
            <a:spLocks noGrp="1"/>
          </p:cNvSpPr>
          <p:nvPr>
            <p:ph sz="half" idx="1"/>
          </p:nvPr>
        </p:nvSpPr>
        <p:spPr>
          <a:xfrm>
            <a:off x="1647437" y="1547214"/>
            <a:ext cx="5181600" cy="4351338"/>
          </a:xfrm>
        </p:spPr>
        <p:txBody>
          <a:bodyPr>
            <a:normAutofit/>
          </a:bodyPr>
          <a:lstStyle/>
          <a:p>
            <a:pPr marL="0" indent="0">
              <a:buNone/>
            </a:pPr>
            <a:r>
              <a:rPr lang="en-US" sz="2400" b="1" dirty="0"/>
              <a:t>Health Centers</a:t>
            </a:r>
          </a:p>
          <a:p>
            <a:pPr marL="0" indent="0">
              <a:buNone/>
            </a:pPr>
            <a:endParaRPr lang="en-US" sz="2400" dirty="0"/>
          </a:p>
          <a:p>
            <a:pPr marL="0" indent="0">
              <a:buNone/>
            </a:pPr>
            <a:r>
              <a:rPr lang="en-US" sz="2400" b="1" dirty="0"/>
              <a:t>Maternal &amp; Child Health</a:t>
            </a:r>
          </a:p>
          <a:p>
            <a:pPr marL="0" indent="0">
              <a:buNone/>
            </a:pPr>
            <a:endParaRPr lang="en-US" sz="2400" dirty="0"/>
          </a:p>
          <a:p>
            <a:pPr marL="0" indent="0">
              <a:buNone/>
            </a:pPr>
            <a:r>
              <a:rPr lang="en-US" sz="2400" b="1" dirty="0"/>
              <a:t>Provider Relief</a:t>
            </a:r>
          </a:p>
          <a:p>
            <a:pPr marL="0" indent="0">
              <a:buNone/>
            </a:pPr>
            <a:endParaRPr lang="en-US" sz="2400" dirty="0"/>
          </a:p>
          <a:p>
            <a:pPr marL="0" indent="0">
              <a:buNone/>
            </a:pPr>
            <a:r>
              <a:rPr lang="en-US" sz="2400" b="1" dirty="0"/>
              <a:t>Ryan White HIV/AIDS Program</a:t>
            </a:r>
          </a:p>
          <a:p>
            <a:pPr marL="0" indent="0">
              <a:buNone/>
            </a:pPr>
            <a:endParaRPr lang="en-US" sz="2400" b="1" dirty="0"/>
          </a:p>
          <a:p>
            <a:pPr marL="0" indent="0">
              <a:buNone/>
            </a:pPr>
            <a:r>
              <a:rPr lang="en-US" sz="2400" b="1" dirty="0"/>
              <a:t>Telehealth</a:t>
            </a:r>
            <a:endParaRPr lang="en-US" sz="2400" dirty="0"/>
          </a:p>
          <a:p>
            <a:pPr marL="0" indent="0">
              <a:buNone/>
            </a:pPr>
            <a:endParaRPr lang="en-US" dirty="0"/>
          </a:p>
        </p:txBody>
      </p:sp>
      <p:sp>
        <p:nvSpPr>
          <p:cNvPr id="4" name="Content Placeholder 3">
            <a:extLst>
              <a:ext uri="{FF2B5EF4-FFF2-40B4-BE49-F238E27FC236}">
                <a16:creationId xmlns:a16="http://schemas.microsoft.com/office/drawing/2014/main" id="{10439808-DC96-47B0-A9EF-C7393637A262}"/>
              </a:ext>
            </a:extLst>
          </p:cNvPr>
          <p:cNvSpPr>
            <a:spLocks noGrp="1"/>
          </p:cNvSpPr>
          <p:nvPr>
            <p:ph sz="half" idx="2"/>
          </p:nvPr>
        </p:nvSpPr>
        <p:spPr>
          <a:xfrm>
            <a:off x="6829037" y="1518684"/>
            <a:ext cx="5470981" cy="4351338"/>
          </a:xfrm>
        </p:spPr>
        <p:txBody>
          <a:bodyPr>
            <a:normAutofit/>
          </a:bodyPr>
          <a:lstStyle/>
          <a:p>
            <a:pPr marL="0" indent="0">
              <a:buNone/>
            </a:pPr>
            <a:r>
              <a:rPr lang="en-US" sz="2400" b="1" dirty="0"/>
              <a:t>Health Workforce</a:t>
            </a:r>
          </a:p>
          <a:p>
            <a:pPr marL="0" indent="0">
              <a:buNone/>
            </a:pPr>
            <a:endParaRPr lang="en-US" sz="2400" dirty="0"/>
          </a:p>
          <a:p>
            <a:pPr marL="0" indent="0">
              <a:buNone/>
            </a:pPr>
            <a:r>
              <a:rPr lang="en-US" sz="2400" b="1" dirty="0"/>
              <a:t>National Health Service Corps</a:t>
            </a:r>
          </a:p>
          <a:p>
            <a:pPr marL="0" indent="0">
              <a:buNone/>
            </a:pPr>
            <a:endParaRPr lang="en-US" sz="2400" dirty="0"/>
          </a:p>
          <a:p>
            <a:pPr marL="0" indent="0">
              <a:buNone/>
            </a:pPr>
            <a:r>
              <a:rPr lang="en-US" sz="2400" b="1" dirty="0"/>
              <a:t>Rural Health</a:t>
            </a:r>
          </a:p>
          <a:p>
            <a:pPr marL="0" indent="0">
              <a:buNone/>
            </a:pPr>
            <a:endParaRPr lang="en-US" sz="2400" dirty="0"/>
          </a:p>
          <a:p>
            <a:pPr marL="0" indent="0">
              <a:buNone/>
            </a:pPr>
            <a:r>
              <a:rPr lang="en-US" sz="2400" b="1" dirty="0"/>
              <a:t>Organ Donation &amp; Transplantation</a:t>
            </a:r>
          </a:p>
          <a:p>
            <a:pPr marL="0" indent="0">
              <a:buNone/>
            </a:pPr>
            <a:endParaRPr lang="en-US" sz="2400" b="1" dirty="0"/>
          </a:p>
          <a:p>
            <a:pPr marL="0" indent="0">
              <a:buNone/>
            </a:pPr>
            <a:r>
              <a:rPr lang="en-US" sz="2400" b="1" dirty="0"/>
              <a:t>More Programs: </a:t>
            </a:r>
            <a:r>
              <a:rPr lang="en-US" sz="2400" b="1" dirty="0">
                <a:hlinkClick r:id="rId3"/>
              </a:rPr>
              <a:t>www.hrsa.gov/about/program-areas</a:t>
            </a:r>
            <a:endParaRPr lang="en-US" sz="2400" b="1" dirty="0"/>
          </a:p>
          <a:p>
            <a:pPr marL="0" indent="0">
              <a:buNone/>
            </a:pPr>
            <a:endParaRPr lang="en-US" dirty="0"/>
          </a:p>
        </p:txBody>
      </p:sp>
      <p:pic>
        <p:nvPicPr>
          <p:cNvPr id="7" name="Picture 6">
            <a:extLst>
              <a:ext uri="{FF2B5EF4-FFF2-40B4-BE49-F238E27FC236}">
                <a16:creationId xmlns:a16="http://schemas.microsoft.com/office/drawing/2014/main" id="{9BDA0336-FE12-4462-B973-F1865C110AA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56778" y="1518684"/>
            <a:ext cx="552527" cy="562053"/>
          </a:xfrm>
          <a:prstGeom prst="rect">
            <a:avLst/>
          </a:prstGeom>
        </p:spPr>
      </p:pic>
      <p:pic>
        <p:nvPicPr>
          <p:cNvPr id="8" name="Picture 7">
            <a:extLst>
              <a:ext uri="{FF2B5EF4-FFF2-40B4-BE49-F238E27FC236}">
                <a16:creationId xmlns:a16="http://schemas.microsoft.com/office/drawing/2014/main" id="{0E60A727-99FA-40E7-965F-615245E6956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52057" y="2448254"/>
            <a:ext cx="361969" cy="457223"/>
          </a:xfrm>
          <a:prstGeom prst="rect">
            <a:avLst/>
          </a:prstGeom>
        </p:spPr>
      </p:pic>
      <p:pic>
        <p:nvPicPr>
          <p:cNvPr id="9" name="Picture 8">
            <a:extLst>
              <a:ext uri="{FF2B5EF4-FFF2-40B4-BE49-F238E27FC236}">
                <a16:creationId xmlns:a16="http://schemas.microsoft.com/office/drawing/2014/main" id="{8609DDC8-44CD-4E30-B441-259E556CB2B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01254" y="3388009"/>
            <a:ext cx="463574" cy="368319"/>
          </a:xfrm>
          <a:prstGeom prst="rect">
            <a:avLst/>
          </a:prstGeom>
        </p:spPr>
      </p:pic>
      <p:pic>
        <p:nvPicPr>
          <p:cNvPr id="10" name="Picture 9">
            <a:extLst>
              <a:ext uri="{FF2B5EF4-FFF2-40B4-BE49-F238E27FC236}">
                <a16:creationId xmlns:a16="http://schemas.microsoft.com/office/drawing/2014/main" id="{D4D4168F-3177-496C-B4A0-F33EF055C578}"/>
              </a:ext>
              <a:ext uri="{C183D7F6-B498-43B3-948B-1728B52AA6E4}">
                <adec:decorative xmlns:adec="http://schemas.microsoft.com/office/drawing/2017/decorative" val="1"/>
              </a:ext>
            </a:extLst>
          </p:cNvPr>
          <p:cNvPicPr>
            <a:picLocks noChangeAspect="1"/>
          </p:cNvPicPr>
          <p:nvPr/>
        </p:nvPicPr>
        <p:blipFill rotWithShape="1">
          <a:blip r:embed="rId7"/>
          <a:srcRect r="2500"/>
          <a:stretch/>
        </p:blipFill>
        <p:spPr>
          <a:xfrm>
            <a:off x="961054" y="4110306"/>
            <a:ext cx="371495" cy="444524"/>
          </a:xfrm>
          <a:prstGeom prst="rect">
            <a:avLst/>
          </a:prstGeom>
        </p:spPr>
      </p:pic>
      <p:pic>
        <p:nvPicPr>
          <p:cNvPr id="15" name="Picture 14">
            <a:extLst>
              <a:ext uri="{FF2B5EF4-FFF2-40B4-BE49-F238E27FC236}">
                <a16:creationId xmlns:a16="http://schemas.microsoft.com/office/drawing/2014/main" id="{217CDA5E-F9AE-4410-B41A-1E5EC0C0B255}"/>
              </a:ext>
              <a:ext uri="{C183D7F6-B498-43B3-948B-1728B52AA6E4}">
                <adec:decorative xmlns:adec="http://schemas.microsoft.com/office/drawing/2017/decorative" val="1"/>
              </a:ext>
            </a:extLst>
          </p:cNvPr>
          <p:cNvPicPr>
            <a:picLocks/>
          </p:cNvPicPr>
          <p:nvPr/>
        </p:nvPicPr>
        <p:blipFill>
          <a:blip r:embed="rId8"/>
          <a:stretch>
            <a:fillRect/>
          </a:stretch>
        </p:blipFill>
        <p:spPr>
          <a:xfrm>
            <a:off x="917934" y="5067452"/>
            <a:ext cx="457200" cy="271864"/>
          </a:xfrm>
          <a:prstGeom prst="rect">
            <a:avLst/>
          </a:prstGeom>
        </p:spPr>
      </p:pic>
      <p:pic>
        <p:nvPicPr>
          <p:cNvPr id="11" name="Picture 10">
            <a:extLst>
              <a:ext uri="{FF2B5EF4-FFF2-40B4-BE49-F238E27FC236}">
                <a16:creationId xmlns:a16="http://schemas.microsoft.com/office/drawing/2014/main" id="{1A9301FA-ACA4-4F0F-B8CC-F2BB75D3057D}"/>
              </a:ext>
              <a:ext uri="{C183D7F6-B498-43B3-948B-1728B52AA6E4}">
                <adec:decorative xmlns:adec="http://schemas.microsoft.com/office/drawing/2017/decorative" val="1"/>
              </a:ext>
            </a:extLst>
          </p:cNvPr>
          <p:cNvPicPr>
            <a:picLocks noChangeAspect="1"/>
          </p:cNvPicPr>
          <p:nvPr/>
        </p:nvPicPr>
        <p:blipFill rotWithShape="1">
          <a:blip r:embed="rId9"/>
          <a:srcRect l="16882" r="-2658"/>
          <a:stretch/>
        </p:blipFill>
        <p:spPr>
          <a:xfrm>
            <a:off x="6244551" y="1537558"/>
            <a:ext cx="434525" cy="500060"/>
          </a:xfrm>
          <a:prstGeom prst="rect">
            <a:avLst/>
          </a:prstGeom>
        </p:spPr>
      </p:pic>
      <p:pic>
        <p:nvPicPr>
          <p:cNvPr id="12" name="Picture 6">
            <a:extLst>
              <a:ext uri="{FF2B5EF4-FFF2-40B4-BE49-F238E27FC236}">
                <a16:creationId xmlns:a16="http://schemas.microsoft.com/office/drawing/2014/main" id="{D8F301A8-A554-4AD9-A1BE-0A5759B5886B}"/>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31179" y="2427402"/>
            <a:ext cx="461268" cy="3891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79676A6-316E-40FA-BFFD-20B9268CB1C5}"/>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6268138" y="3199730"/>
            <a:ext cx="387350" cy="429756"/>
          </a:xfrm>
          <a:prstGeom prst="rect">
            <a:avLst/>
          </a:prstGeom>
        </p:spPr>
      </p:pic>
      <p:pic>
        <p:nvPicPr>
          <p:cNvPr id="14" name="Picture 13">
            <a:extLst>
              <a:ext uri="{FF2B5EF4-FFF2-40B4-BE49-F238E27FC236}">
                <a16:creationId xmlns:a16="http://schemas.microsoft.com/office/drawing/2014/main" id="{4F688227-FD2C-4D9B-B843-0AACDB2F234C}"/>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6283312" y="4070457"/>
            <a:ext cx="387351" cy="481572"/>
          </a:xfrm>
          <a:prstGeom prst="rect">
            <a:avLst/>
          </a:prstGeom>
        </p:spPr>
      </p:pic>
      <p:sp>
        <p:nvSpPr>
          <p:cNvPr id="5" name="Slide Number Placeholder 4">
            <a:extLst>
              <a:ext uri="{FF2B5EF4-FFF2-40B4-BE49-F238E27FC236}">
                <a16:creationId xmlns:a16="http://schemas.microsoft.com/office/drawing/2014/main" id="{85C9A4FD-BC10-4D19-B567-EDF7EE17D98F}"/>
              </a:ext>
            </a:extLst>
          </p:cNvPr>
          <p:cNvSpPr>
            <a:spLocks noGrp="1"/>
          </p:cNvSpPr>
          <p:nvPr>
            <p:ph type="sldNum" sz="quarter" idx="12"/>
          </p:nvPr>
        </p:nvSpPr>
        <p:spPr/>
        <p:txBody>
          <a:bodyPr/>
          <a:lstStyle/>
          <a:p>
            <a:fld id="{F9ECA865-404D-4A57-9AC1-FD3038CC100D}" type="slidenum">
              <a:rPr lang="en-US" smtClean="0"/>
              <a:pPr/>
              <a:t>4</a:t>
            </a:fld>
            <a:endParaRPr lang="en-US"/>
          </a:p>
        </p:txBody>
      </p:sp>
      <p:sp>
        <p:nvSpPr>
          <p:cNvPr id="16" name="Cross 15">
            <a:extLst>
              <a:ext uri="{FF2B5EF4-FFF2-40B4-BE49-F238E27FC236}">
                <a16:creationId xmlns:a16="http://schemas.microsoft.com/office/drawing/2014/main" id="{F478BEBD-E2F4-4F41-44B3-2B8D81ED2995}"/>
              </a:ext>
            </a:extLst>
          </p:cNvPr>
          <p:cNvSpPr/>
          <p:nvPr/>
        </p:nvSpPr>
        <p:spPr>
          <a:xfrm>
            <a:off x="6259725" y="5033021"/>
            <a:ext cx="434526" cy="389184"/>
          </a:xfrm>
          <a:prstGeom prst="plus">
            <a:avLst>
              <a:gd name="adj" fmla="val 35204"/>
            </a:avLst>
          </a:prstGeom>
          <a:solidFill>
            <a:srgbClr val="8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8045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87DF4-CC66-A901-5393-EED454BD4E63}"/>
              </a:ext>
            </a:extLst>
          </p:cNvPr>
          <p:cNvSpPr>
            <a:spLocks noGrp="1"/>
          </p:cNvSpPr>
          <p:nvPr>
            <p:ph type="title"/>
          </p:nvPr>
        </p:nvSpPr>
        <p:spPr/>
        <p:txBody>
          <a:bodyPr/>
          <a:lstStyle/>
          <a:p>
            <a:r>
              <a:rPr lang="en-US" dirty="0"/>
              <a:t>HRSA FY 2023 Appropriation - $14.3 billion</a:t>
            </a:r>
          </a:p>
        </p:txBody>
      </p:sp>
      <p:grpSp>
        <p:nvGrpSpPr>
          <p:cNvPr id="45" name="Group 44">
            <a:extLst>
              <a:ext uri="{FF2B5EF4-FFF2-40B4-BE49-F238E27FC236}">
                <a16:creationId xmlns:a16="http://schemas.microsoft.com/office/drawing/2014/main" id="{A380DB49-449C-C7A9-06F2-A327D1C2000D}"/>
              </a:ext>
              <a:ext uri="{C183D7F6-B498-43B3-948B-1728B52AA6E4}">
                <adec:decorative xmlns:adec="http://schemas.microsoft.com/office/drawing/2017/decorative" val="1"/>
              </a:ext>
            </a:extLst>
          </p:cNvPr>
          <p:cNvGrpSpPr/>
          <p:nvPr/>
        </p:nvGrpSpPr>
        <p:grpSpPr>
          <a:xfrm>
            <a:off x="254000" y="1479890"/>
            <a:ext cx="185246" cy="3722377"/>
            <a:chOff x="413453" y="1403690"/>
            <a:chExt cx="185246" cy="3722377"/>
          </a:xfrm>
        </p:grpSpPr>
        <p:sp>
          <p:nvSpPr>
            <p:cNvPr id="37" name="Rectangle 36">
              <a:extLst>
                <a:ext uri="{FF2B5EF4-FFF2-40B4-BE49-F238E27FC236}">
                  <a16:creationId xmlns:a16="http://schemas.microsoft.com/office/drawing/2014/main" id="{28D32FF9-966E-9C5F-6DAB-4936F0D5A06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13453" y="1403690"/>
              <a:ext cx="185246" cy="1828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C7AA4E6-F102-7F0D-2405-73478D2CC74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13453" y="2079086"/>
              <a:ext cx="185246"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4468242-D2B2-7301-BB47-514462CC605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13453" y="3113503"/>
              <a:ext cx="185246" cy="182880"/>
            </a:xfrm>
            <a:prstGeom prst="rect">
              <a:avLst/>
            </a:prstGeom>
            <a:solidFill>
              <a:srgbClr val="DF9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34FC288-6453-F53B-C57C-85FF49B09A5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13453" y="3779783"/>
              <a:ext cx="185246" cy="182880"/>
            </a:xfrm>
            <a:prstGeom prst="rect">
              <a:avLst/>
            </a:prstGeom>
            <a:solidFill>
              <a:srgbClr val="552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D05AA81C-FBBB-5B78-821C-874F18091E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13453" y="4452925"/>
              <a:ext cx="185246" cy="182880"/>
            </a:xfrm>
            <a:prstGeom prst="rect">
              <a:avLst/>
            </a:prstGeom>
            <a:solidFill>
              <a:srgbClr val="0B8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1AC37E50-DC2E-8561-F48F-4816D9E285A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13453" y="4943187"/>
              <a:ext cx="185246" cy="182880"/>
            </a:xfrm>
            <a:prstGeom prst="rect">
              <a:avLst/>
            </a:prstGeom>
            <a:solidFill>
              <a:srgbClr val="548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3" name="Table 5">
            <a:extLst>
              <a:ext uri="{FF2B5EF4-FFF2-40B4-BE49-F238E27FC236}">
                <a16:creationId xmlns:a16="http://schemas.microsoft.com/office/drawing/2014/main" id="{2CAF45D8-DC94-AF07-E1C8-50DCEC1B3002}"/>
              </a:ext>
              <a:ext uri="{C183D7F6-B498-43B3-948B-1728B52AA6E4}">
                <adec:decorative xmlns:adec="http://schemas.microsoft.com/office/drawing/2017/decorative" val="0"/>
              </a:ext>
            </a:extLst>
          </p:cNvPr>
          <p:cNvGraphicFramePr>
            <a:graphicFrameLocks/>
          </p:cNvGraphicFramePr>
          <p:nvPr/>
        </p:nvGraphicFramePr>
        <p:xfrm>
          <a:off x="587699" y="1398484"/>
          <a:ext cx="3778914" cy="4419600"/>
        </p:xfrm>
        <a:graphic>
          <a:graphicData uri="http://schemas.openxmlformats.org/drawingml/2006/table">
            <a:tbl>
              <a:tblPr firstRow="1" bandRow="1">
                <a:tableStyleId>{5940675A-B579-460E-94D1-54222C63F5DA}</a:tableStyleId>
              </a:tblPr>
              <a:tblGrid>
                <a:gridCol w="3778914">
                  <a:extLst>
                    <a:ext uri="{9D8B030D-6E8A-4147-A177-3AD203B41FA5}">
                      <a16:colId xmlns:a16="http://schemas.microsoft.com/office/drawing/2014/main" val="3031708298"/>
                    </a:ext>
                  </a:extLst>
                </a:gridCol>
              </a:tblGrid>
              <a:tr h="370840">
                <a:tc>
                  <a:txBody>
                    <a:bodyPr/>
                    <a:lstStyle/>
                    <a:p>
                      <a:pPr marL="0" indent="0">
                        <a:spcBef>
                          <a:spcPts val="0"/>
                        </a:spcBef>
                        <a:buClr>
                          <a:schemeClr val="accent5"/>
                        </a:buClr>
                        <a:buSzPct val="200000"/>
                        <a:buFont typeface="Wingdings" panose="05000000000000000000" pitchFamily="2" charset="2"/>
                        <a:buNone/>
                        <a:tabLst>
                          <a:tab pos="231775" algn="l"/>
                        </a:tabLst>
                      </a:pPr>
                      <a:r>
                        <a:rPr lang="en-US" sz="1400">
                          <a:solidFill>
                            <a:schemeClr val="accent3"/>
                          </a:solidFill>
                        </a:rPr>
                        <a:t>Primary Health Care</a:t>
                      </a:r>
                    </a:p>
                    <a:p>
                      <a:pPr marL="0" indent="0">
                        <a:spcBef>
                          <a:spcPts val="0"/>
                        </a:spcBef>
                        <a:buClr>
                          <a:schemeClr val="accent5"/>
                        </a:buClr>
                        <a:buSzPct val="200000"/>
                        <a:buFont typeface="Wingdings" panose="05000000000000000000" pitchFamily="2" charset="2"/>
                        <a:buNone/>
                        <a:tabLst>
                          <a:tab pos="231775" algn="l"/>
                        </a:tabLst>
                      </a:pPr>
                      <a:r>
                        <a:rPr lang="en-US" sz="1200" b="1">
                          <a:solidFill>
                            <a:schemeClr val="tx1"/>
                          </a:solidFill>
                        </a:rPr>
                        <a:t>$5.8 billion </a:t>
                      </a:r>
                      <a:r>
                        <a:rPr lang="en-US" sz="1200" b="0">
                          <a:solidFill>
                            <a:schemeClr val="tx1"/>
                          </a:solidFill>
                        </a:rPr>
                        <a:t>for affordable, accessible, quality, and cost-effective primary health care services.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8957429"/>
                  </a:ext>
                </a:extLst>
              </a:tr>
              <a:tr h="370840">
                <a:tc>
                  <a:txBody>
                    <a:bodyPr/>
                    <a:lstStyle/>
                    <a:p>
                      <a:r>
                        <a:rPr lang="en-US" sz="1400">
                          <a:solidFill>
                            <a:schemeClr val="accent3"/>
                          </a:solidFill>
                        </a:rPr>
                        <a:t>Ryan White HIV/AIDS Program</a:t>
                      </a:r>
                    </a:p>
                    <a:p>
                      <a:r>
                        <a:rPr lang="en-US" sz="1200" b="1"/>
                        <a:t>$2.6 billion </a:t>
                      </a:r>
                      <a:r>
                        <a:rPr lang="en-US" sz="1200" b="0"/>
                        <a:t>to fund city, state, county, and local community-based organizations to provide primary medical care, medication, and essential support services to people with HIV.</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75203411"/>
                  </a:ext>
                </a:extLst>
              </a:tr>
              <a:tr h="198690">
                <a:tc>
                  <a:txBody>
                    <a:bodyPr/>
                    <a:lstStyle/>
                    <a:p>
                      <a:pPr marL="0" indent="0">
                        <a:spcBef>
                          <a:spcPts val="0"/>
                        </a:spcBef>
                        <a:buClr>
                          <a:srgbClr val="C00000"/>
                        </a:buClr>
                        <a:buSzPct val="200000"/>
                        <a:buFont typeface="Wingdings" panose="05000000000000000000" pitchFamily="2" charset="2"/>
                        <a:buNone/>
                      </a:pPr>
                      <a:r>
                        <a:rPr lang="en-US" sz="1400">
                          <a:solidFill>
                            <a:schemeClr val="accent3"/>
                          </a:solidFill>
                        </a:rPr>
                        <a:t>Health Workforce</a:t>
                      </a:r>
                    </a:p>
                    <a:p>
                      <a:pPr marL="0" indent="0">
                        <a:spcBef>
                          <a:spcPts val="0"/>
                        </a:spcBef>
                        <a:buClr>
                          <a:srgbClr val="C00000"/>
                        </a:buClr>
                        <a:buSzPct val="200000"/>
                        <a:buFont typeface="Wingdings" panose="05000000000000000000" pitchFamily="2" charset="2"/>
                        <a:buNone/>
                      </a:pPr>
                      <a:r>
                        <a:rPr lang="en-US" sz="1200" b="1">
                          <a:solidFill>
                            <a:schemeClr val="tx1"/>
                          </a:solidFill>
                        </a:rPr>
                        <a:t>$1.8 billion </a:t>
                      </a:r>
                      <a:r>
                        <a:rPr lang="en-US" sz="1200" b="0">
                          <a:solidFill>
                            <a:schemeClr val="tx1"/>
                          </a:solidFill>
                        </a:rPr>
                        <a:t>to educate and train health care professionals and connect them to communities in need.</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4945663"/>
                  </a:ext>
                </a:extLst>
              </a:tr>
              <a:tr h="484170">
                <a:tc>
                  <a:txBody>
                    <a:bodyPr/>
                    <a:lstStyle/>
                    <a:p>
                      <a:pPr marL="0" indent="0">
                        <a:spcBef>
                          <a:spcPts val="0"/>
                        </a:spcBef>
                        <a:buClr>
                          <a:srgbClr val="E3B9B9"/>
                        </a:buClr>
                        <a:buSzPct val="200000"/>
                        <a:buFont typeface="Wingdings" panose="05000000000000000000" pitchFamily="2" charset="2"/>
                        <a:buNone/>
                        <a:tabLst>
                          <a:tab pos="231775" algn="l"/>
                        </a:tabLst>
                      </a:pPr>
                      <a:r>
                        <a:rPr lang="en-US" sz="1400">
                          <a:solidFill>
                            <a:schemeClr val="accent3"/>
                          </a:solidFill>
                        </a:rPr>
                        <a:t>Maternal Child Health</a:t>
                      </a:r>
                    </a:p>
                    <a:p>
                      <a:pPr marL="0" indent="0">
                        <a:spcBef>
                          <a:spcPts val="0"/>
                        </a:spcBef>
                        <a:buClr>
                          <a:srgbClr val="E3B9B9"/>
                        </a:buClr>
                        <a:buSzPct val="200000"/>
                        <a:buFont typeface="Wingdings" panose="05000000000000000000" pitchFamily="2" charset="2"/>
                        <a:buNone/>
                        <a:tabLst>
                          <a:tab pos="231775" algn="l"/>
                        </a:tabLst>
                      </a:pPr>
                      <a:r>
                        <a:rPr lang="en-US" sz="1200" b="1">
                          <a:solidFill>
                            <a:schemeClr val="tx1"/>
                          </a:solidFill>
                        </a:rPr>
                        <a:t>$1.7 billion </a:t>
                      </a:r>
                      <a:r>
                        <a:rPr lang="en-US" sz="1200" b="0">
                          <a:solidFill>
                            <a:schemeClr val="tx1"/>
                          </a:solidFill>
                        </a:rPr>
                        <a:t>to improve the health of all mothers, children, and their families.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7677390"/>
                  </a:ext>
                </a:extLst>
              </a:tr>
              <a:tr h="370840">
                <a:tc>
                  <a:txBody>
                    <a:bodyPr/>
                    <a:lstStyle/>
                    <a:p>
                      <a:pPr marL="0" indent="0">
                        <a:spcBef>
                          <a:spcPts val="0"/>
                        </a:spcBef>
                        <a:buClr>
                          <a:schemeClr val="tx1"/>
                        </a:buClr>
                        <a:buSzPct val="200000"/>
                        <a:buFont typeface="Wingdings" panose="05000000000000000000" pitchFamily="2" charset="2"/>
                        <a:buNone/>
                      </a:pPr>
                      <a:r>
                        <a:rPr lang="en-US" sz="1400">
                          <a:solidFill>
                            <a:schemeClr val="accent3"/>
                          </a:solidFill>
                        </a:rPr>
                        <a:t>Congressionally Directed Spending</a:t>
                      </a:r>
                    </a:p>
                    <a:p>
                      <a:pPr marL="0" indent="0">
                        <a:spcBef>
                          <a:spcPts val="0"/>
                        </a:spcBef>
                        <a:buClr>
                          <a:schemeClr val="tx1"/>
                        </a:buClr>
                        <a:buSzPct val="200000"/>
                        <a:buFont typeface="Wingdings" panose="05000000000000000000" pitchFamily="2" charset="2"/>
                        <a:buNone/>
                      </a:pPr>
                      <a:r>
                        <a:rPr lang="en-US" sz="1200" b="1">
                          <a:solidFill>
                            <a:schemeClr val="tx1"/>
                          </a:solidFill>
                        </a:rPr>
                        <a:t>$1.5 billion </a:t>
                      </a:r>
                      <a:r>
                        <a:rPr lang="en-US" sz="1200" b="0">
                          <a:solidFill>
                            <a:schemeClr val="tx1"/>
                          </a:solidFill>
                        </a:rPr>
                        <a:t>for projects financing health-related activities.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5557874"/>
                  </a:ext>
                </a:extLst>
              </a:tr>
              <a:tr h="0">
                <a:tc>
                  <a:txBody>
                    <a:bodyPr/>
                    <a:lstStyle/>
                    <a:p>
                      <a:r>
                        <a:rPr lang="en-US" sz="1400" dirty="0">
                          <a:solidFill>
                            <a:schemeClr val="accent3"/>
                          </a:solidFill>
                        </a:rPr>
                        <a:t>Rural Health Policy</a:t>
                      </a:r>
                    </a:p>
                    <a:p>
                      <a:r>
                        <a:rPr lang="en-US" sz="1200" b="1" i="0" dirty="0">
                          <a:solidFill>
                            <a:schemeClr val="tx1"/>
                          </a:solidFill>
                        </a:rPr>
                        <a:t>$352 million </a:t>
                      </a:r>
                      <a:r>
                        <a:rPr lang="en-US" sz="1200" b="0" i="0" dirty="0">
                          <a:solidFill>
                            <a:schemeClr val="tx1"/>
                          </a:solidFill>
                        </a:rPr>
                        <a:t>to promote better health care services in rural America.</a:t>
                      </a:r>
                    </a:p>
                    <a:p>
                      <a:endParaRPr lang="en-US" sz="1400" i="1" dirty="0">
                        <a:solidFill>
                          <a:schemeClr val="tx1"/>
                        </a:solidFill>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3416774"/>
                  </a:ext>
                </a:extLst>
              </a:tr>
            </a:tbl>
          </a:graphicData>
        </a:graphic>
      </p:graphicFrame>
      <p:grpSp>
        <p:nvGrpSpPr>
          <p:cNvPr id="48" name="Group 47" descr="HRSA FY 2023 Appropriation – Values&#10;&#10;Primary Health Care&#10;$5.8 billion for affordable, accessible, quality, and cost-effective primary health care services.&#10;&#10;Ryan White HIV/AIDS Program&#10;$2.6 billion to fund city, state, county, and local community-based organizations to provide primary medical care, medication, and essential support services to people with HIV.&#10;&#10;Health Workforce&#10;$1.8 billion to educate and train health care professionals and connect them to communities in need.&#10;&#10;Maternal Child Health&#10;$1.7 billion to improve the health of all mothers, children, and their families.&#10;&#10;Congressionally Directed Spending&#10;$1.5 billion for projects financing health-related activities. &#10;&#10;Rural Health Policy&#10;$352 million to promote better health care services in rural America.&#10;&#10;Family Planning*&#10;$286 million to expand family planning services for individuals in need.&#10;*Administered by the HHS Office of the Assistant Secretary for Health Office of Population Affairs&#10;&#10;Program Management&#10;$164 million to support HRSA’s program oversight and operations.&#10;&#10;Health Systems&#10;$121 million to protect the public health and improve the health of individuals through programs that provide national leadership and direction in targeted areas.&#10;&#10;Office for the Advancement of Telehealth&#10;$38 million to promote the use of telehealth technologies for health care delivery, education, and health information services.&#10;&#10;340B Drug Pricing Program&#10;$12 million to provide oversight of drug discount programs.&#10;&#10;Total: $14.3 billion&#10;&#10;HRSA FY 2023 Appropriation – Percentages&#10;&#10;40% of total funding was appropriated for Primary Health Care&#10;18% of total funding was appropriated for Ryan White HIV/AIDS Program&#10;13% of total funding was appropriated for Health Workforce&#10;12% of total funding was appropriated for Maternal &amp; Child Health&#10;11% of total funding was appropriated for Congressionally Directed Spending&#10;2% of total funding was appropriated for Rural Health Policy&#10;2% of total funding was appropriated for Family Planning&#10;1% of total funding was appropriated for Program Management&#10;1% of total funding was appropriated for Health Systems&#10;&lt;1% of total funding was appropriated to the Office for the Advancement of Telehealth&#10;&lt;1% of total funding was appropriated for 340B Drug Pricing Program&#10;&#10;">
            <a:extLst>
              <a:ext uri="{FF2B5EF4-FFF2-40B4-BE49-F238E27FC236}">
                <a16:creationId xmlns:a16="http://schemas.microsoft.com/office/drawing/2014/main" id="{98863DB7-5E7A-2524-A5BC-A7C28B4421BF}"/>
              </a:ext>
            </a:extLst>
          </p:cNvPr>
          <p:cNvGrpSpPr/>
          <p:nvPr/>
        </p:nvGrpSpPr>
        <p:grpSpPr>
          <a:xfrm>
            <a:off x="-493880" y="755799"/>
            <a:ext cx="9631017" cy="5081167"/>
            <a:chOff x="-278791" y="755799"/>
            <a:chExt cx="9631017" cy="5081167"/>
          </a:xfrm>
        </p:grpSpPr>
        <p:graphicFrame>
          <p:nvGraphicFramePr>
            <p:cNvPr id="11" name="Content Placeholder 16" descr="Pie chart displaying HRSA's fiscal year 2023 appropriations. From largest to smallest: $5,764,120,000 (40%) of total funding was appropriated for Primary Health Care; $2,571,041,000 (18%) of total funding was appropriated for Ryan White HIV/AIDS Program; $1,820,810,000 (13%) of total funding was appropriated for Health Workforce; $1,677,088,000 (12%) of total funding was appropriated for Maternal &amp; Child Health; $1,521,681,00 (11%) of total funding was appropriated for Congressionally Directed Spending; $352,402,000 (2%) of total funding was appropriated for Rural Health Policy; $286,479,000 (2%) of total funding was appropriated for Family Planning; $163,800,000 (1%) of total funding was appropriated for Program Management; $121,209,000 (1%) of total funding was appropriated for Health Systems; $38,050,000 (&lt;1%) of total funding was appropriated to the Office for the Advancement of Telehealth; and $12,238,000 (&lt;1%) of total funding was appropriated for 340B Drug Pricing Program.">
              <a:extLst>
                <a:ext uri="{FF2B5EF4-FFF2-40B4-BE49-F238E27FC236}">
                  <a16:creationId xmlns:a16="http://schemas.microsoft.com/office/drawing/2014/main" id="{2D742047-57EB-5191-E4A7-C59174453768}"/>
                </a:ext>
              </a:extLst>
            </p:cNvPr>
            <p:cNvGraphicFramePr>
              <a:graphicFrameLocks noGrp="1" noChangeAspect="1"/>
            </p:cNvGraphicFramePr>
            <p:nvPr>
              <p:ph idx="1"/>
              <p:extLst>
                <p:ext uri="{D42A27DB-BD31-4B8C-83A1-F6EECF244321}">
                  <p14:modId xmlns:p14="http://schemas.microsoft.com/office/powerpoint/2010/main" val="2409203425"/>
                </p:ext>
              </p:extLst>
            </p:nvPr>
          </p:nvGraphicFramePr>
          <p:xfrm>
            <a:off x="-278791" y="755799"/>
            <a:ext cx="9631017" cy="508116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3">
              <a:extLst>
                <a:ext uri="{FF2B5EF4-FFF2-40B4-BE49-F238E27FC236}">
                  <a16:creationId xmlns:a16="http://schemas.microsoft.com/office/drawing/2014/main" id="{6954CE85-B20C-3C69-DCB1-5B97995F506E}"/>
                </a:ext>
              </a:extLst>
            </p:cNvPr>
            <p:cNvSpPr txBox="1">
              <a:spLocks noGrp="1" noRot="1" noMove="1" noResize="1" noEditPoints="1" noAdjustHandles="1" noChangeArrowheads="1" noChangeShapeType="1"/>
            </p:cNvSpPr>
            <p:nvPr/>
          </p:nvSpPr>
          <p:spPr>
            <a:xfrm>
              <a:off x="5543287" y="5310834"/>
              <a:ext cx="1535604" cy="526132"/>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buClr>
                  <a:srgbClr val="0F4D7B"/>
                </a:buClr>
                <a:buSzPct val="125000"/>
                <a:buFont typeface="Arial" panose="020B0604020202020204" pitchFamily="34" charset="0"/>
                <a:buNone/>
                <a:defRPr sz="1400" kern="1200">
                  <a:solidFill>
                    <a:srgbClr val="0F4D7B"/>
                  </a:solidFill>
                  <a:latin typeface="+mn-lt"/>
                  <a:ea typeface="+mn-ea"/>
                  <a:cs typeface="+mn-cs"/>
                </a:defRPr>
              </a:lvl1pPr>
              <a:lvl2pPr marL="740664" indent="-283464" algn="l" defTabSz="914400" rtl="0" eaLnBrk="1" latinLnBrk="0" hangingPunct="1">
                <a:lnSpc>
                  <a:spcPct val="100000"/>
                </a:lnSpc>
                <a:spcBef>
                  <a:spcPts val="480"/>
                </a:spcBef>
                <a:buClr>
                  <a:srgbClr val="0F4D7B"/>
                </a:buClr>
                <a:buFont typeface="Wingdings" panose="05000000000000000000" pitchFamily="2" charset="2"/>
                <a:buChar char="§"/>
                <a:defRPr sz="2000" kern="1200">
                  <a:solidFill>
                    <a:srgbClr val="0F4D7B"/>
                  </a:solidFill>
                  <a:latin typeface="+mn-lt"/>
                  <a:ea typeface="+mn-ea"/>
                  <a:cs typeface="+mn-cs"/>
                </a:defRPr>
              </a:lvl2pPr>
              <a:lvl3pPr marL="1143000" indent="-228600" algn="l" defTabSz="914400" rtl="0" eaLnBrk="1" latinLnBrk="0" hangingPunct="1">
                <a:lnSpc>
                  <a:spcPct val="100000"/>
                </a:lnSpc>
                <a:spcBef>
                  <a:spcPts val="432"/>
                </a:spcBef>
                <a:buClr>
                  <a:srgbClr val="0F4D7B"/>
                </a:buClr>
                <a:buFont typeface="Wingdings" panose="05000000000000000000" pitchFamily="2" charset="2"/>
                <a:buChar char="ü"/>
                <a:defRPr sz="1800" kern="1200">
                  <a:solidFill>
                    <a:srgbClr val="0F4D7B"/>
                  </a:solidFill>
                  <a:latin typeface="+mn-lt"/>
                  <a:ea typeface="+mn-ea"/>
                  <a:cs typeface="+mn-cs"/>
                </a:defRPr>
              </a:lvl3pPr>
              <a:lvl4pPr marL="1600200" indent="-228600" algn="l" defTabSz="914400" rtl="0" eaLnBrk="1" latinLnBrk="0" hangingPunct="1">
                <a:lnSpc>
                  <a:spcPct val="100000"/>
                </a:lnSpc>
                <a:spcBef>
                  <a:spcPts val="400"/>
                </a:spcBef>
                <a:buClr>
                  <a:srgbClr val="0F4D7B"/>
                </a:buClr>
                <a:buSzPct val="100000"/>
                <a:buFont typeface="Courier New" panose="02070309020205020404" pitchFamily="49" charset="0"/>
                <a:buChar char="o"/>
                <a:defRPr sz="1600" kern="1200">
                  <a:solidFill>
                    <a:srgbClr val="0F4D7B"/>
                  </a:solidFill>
                  <a:latin typeface="+mn-lt"/>
                  <a:ea typeface="+mn-ea"/>
                  <a:cs typeface="+mn-cs"/>
                </a:defRPr>
              </a:lvl4pPr>
              <a:lvl5pPr marL="2057400" indent="-228600" algn="l" defTabSz="914400" rtl="0" eaLnBrk="1" latinLnBrk="0" hangingPunct="1">
                <a:lnSpc>
                  <a:spcPct val="100000"/>
                </a:lnSpc>
                <a:spcBef>
                  <a:spcPts val="380"/>
                </a:spcBef>
                <a:buClr>
                  <a:srgbClr val="0F4D7B"/>
                </a:buClr>
                <a:buFont typeface="Wingdings" panose="05000000000000000000" pitchFamily="2" charset="2"/>
                <a:buChar char="Ø"/>
                <a:defRPr sz="1400" kern="1200">
                  <a:solidFill>
                    <a:srgbClr val="0F4D7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rPr>
                <a:t>Total: $14.3 billion</a:t>
              </a:r>
            </a:p>
          </p:txBody>
        </p:sp>
      </p:grpSp>
      <p:grpSp>
        <p:nvGrpSpPr>
          <p:cNvPr id="7" name="Group 6">
            <a:extLst>
              <a:ext uri="{FF2B5EF4-FFF2-40B4-BE49-F238E27FC236}">
                <a16:creationId xmlns:a16="http://schemas.microsoft.com/office/drawing/2014/main" id="{8D0D7D18-A139-FA6C-45E0-B83E2813B646}"/>
              </a:ext>
              <a:ext uri="{C183D7F6-B498-43B3-948B-1728B52AA6E4}">
                <adec:decorative xmlns:adec="http://schemas.microsoft.com/office/drawing/2017/decorative" val="1"/>
              </a:ext>
            </a:extLst>
          </p:cNvPr>
          <p:cNvGrpSpPr/>
          <p:nvPr/>
        </p:nvGrpSpPr>
        <p:grpSpPr>
          <a:xfrm>
            <a:off x="8136623" y="1454701"/>
            <a:ext cx="193575" cy="3231694"/>
            <a:chOff x="8203926" y="1403901"/>
            <a:chExt cx="193575" cy="3231694"/>
          </a:xfrm>
        </p:grpSpPr>
        <p:sp>
          <p:nvSpPr>
            <p:cNvPr id="6" name="Rectangle 5">
              <a:extLst>
                <a:ext uri="{FF2B5EF4-FFF2-40B4-BE49-F238E27FC236}">
                  <a16:creationId xmlns:a16="http://schemas.microsoft.com/office/drawing/2014/main" id="{352DCDBA-7521-B518-4758-F28A3EF81C1C}"/>
                </a:ext>
                <a:ext uri="{C183D7F6-B498-43B3-948B-1728B52AA6E4}">
                  <adec:decorative xmlns:adec="http://schemas.microsoft.com/office/drawing/2017/decorative" val="1"/>
                </a:ext>
              </a:extLst>
            </p:cNvPr>
            <p:cNvSpPr>
              <a:spLocks noChangeAspect="1"/>
            </p:cNvSpPr>
            <p:nvPr/>
          </p:nvSpPr>
          <p:spPr>
            <a:xfrm>
              <a:off x="8203926" y="1403901"/>
              <a:ext cx="193575" cy="18288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E6DB7F8-1E15-B842-B164-4226AB73EB22}"/>
                </a:ext>
                <a:ext uri="{C183D7F6-B498-43B3-948B-1728B52AA6E4}">
                  <adec:decorative xmlns:adec="http://schemas.microsoft.com/office/drawing/2017/decorative" val="1"/>
                </a:ext>
              </a:extLst>
            </p:cNvPr>
            <p:cNvSpPr>
              <a:spLocks noChangeAspect="1"/>
            </p:cNvSpPr>
            <p:nvPr/>
          </p:nvSpPr>
          <p:spPr>
            <a:xfrm>
              <a:off x="8203926" y="2079297"/>
              <a:ext cx="193575" cy="182880"/>
            </a:xfrm>
            <a:prstGeom prst="rect">
              <a:avLst/>
            </a:prstGeom>
            <a:solidFill>
              <a:srgbClr val="A84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4102427-7460-F603-C405-1B8224FED2BA}"/>
                </a:ext>
                <a:ext uri="{C183D7F6-B498-43B3-948B-1728B52AA6E4}">
                  <adec:decorative xmlns:adec="http://schemas.microsoft.com/office/drawing/2017/decorative" val="1"/>
                </a:ext>
              </a:extLst>
            </p:cNvPr>
            <p:cNvSpPr>
              <a:spLocks/>
            </p:cNvSpPr>
            <p:nvPr/>
          </p:nvSpPr>
          <p:spPr>
            <a:xfrm>
              <a:off x="8203926" y="2745932"/>
              <a:ext cx="193575" cy="18288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250A52B-E444-7A11-03A2-03BA8A04D27E}"/>
                </a:ext>
                <a:ext uri="{C183D7F6-B498-43B3-948B-1728B52AA6E4}">
                  <adec:decorative xmlns:adec="http://schemas.microsoft.com/office/drawing/2017/decorative" val="1"/>
                </a:ext>
              </a:extLst>
            </p:cNvPr>
            <p:cNvSpPr>
              <a:spLocks/>
            </p:cNvSpPr>
            <p:nvPr/>
          </p:nvSpPr>
          <p:spPr>
            <a:xfrm>
              <a:off x="8203926" y="3601911"/>
              <a:ext cx="193575" cy="182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7C0FDB1-8243-DA4A-A46B-896E0AEA6AD7}"/>
                </a:ext>
                <a:ext uri="{C183D7F6-B498-43B3-948B-1728B52AA6E4}">
                  <adec:decorative xmlns:adec="http://schemas.microsoft.com/office/drawing/2017/decorative" val="1"/>
                </a:ext>
              </a:extLst>
            </p:cNvPr>
            <p:cNvSpPr>
              <a:spLocks/>
            </p:cNvSpPr>
            <p:nvPr/>
          </p:nvSpPr>
          <p:spPr>
            <a:xfrm>
              <a:off x="8203926" y="4452715"/>
              <a:ext cx="193575" cy="1828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3" name="Table 6">
            <a:extLst>
              <a:ext uri="{FF2B5EF4-FFF2-40B4-BE49-F238E27FC236}">
                <a16:creationId xmlns:a16="http://schemas.microsoft.com/office/drawing/2014/main" id="{3DB3EF99-CCE4-ECFE-C01F-97AD58D71798}"/>
              </a:ext>
              <a:ext uri="{C183D7F6-B498-43B3-948B-1728B52AA6E4}">
                <adec:decorative xmlns:adec="http://schemas.microsoft.com/office/drawing/2017/decorative" val="0"/>
              </a:ext>
            </a:extLst>
          </p:cNvPr>
          <p:cNvGraphicFramePr>
            <a:graphicFrameLocks/>
          </p:cNvGraphicFramePr>
          <p:nvPr/>
        </p:nvGraphicFramePr>
        <p:xfrm>
          <a:off x="8430985" y="1371600"/>
          <a:ext cx="3584787" cy="4114800"/>
        </p:xfrm>
        <a:graphic>
          <a:graphicData uri="http://schemas.openxmlformats.org/drawingml/2006/table">
            <a:tbl>
              <a:tblPr firstRow="1" bandRow="1">
                <a:tableStyleId>{5940675A-B579-460E-94D1-54222C63F5DA}</a:tableStyleId>
              </a:tblPr>
              <a:tblGrid>
                <a:gridCol w="3584787">
                  <a:extLst>
                    <a:ext uri="{9D8B030D-6E8A-4147-A177-3AD203B41FA5}">
                      <a16:colId xmlns:a16="http://schemas.microsoft.com/office/drawing/2014/main" val="3031708298"/>
                    </a:ext>
                  </a:extLst>
                </a:gridCol>
              </a:tblGrid>
              <a:tr h="370840">
                <a:tc>
                  <a:txBody>
                    <a:bodyPr/>
                    <a:lstStyle/>
                    <a:p>
                      <a:pPr marL="0" indent="0">
                        <a:spcBef>
                          <a:spcPts val="0"/>
                        </a:spcBef>
                        <a:buClr>
                          <a:schemeClr val="accent5"/>
                        </a:buClr>
                        <a:buSzPct val="200000"/>
                        <a:buFont typeface="Wingdings" panose="05000000000000000000" pitchFamily="2" charset="2"/>
                        <a:buNone/>
                        <a:tabLst>
                          <a:tab pos="231775" algn="l"/>
                        </a:tabLst>
                      </a:pPr>
                      <a:r>
                        <a:rPr lang="en-US" sz="1400">
                          <a:solidFill>
                            <a:schemeClr val="accent3"/>
                          </a:solidFill>
                        </a:rPr>
                        <a:t>Family Planning*</a:t>
                      </a:r>
                    </a:p>
                    <a:p>
                      <a:pPr marL="0" indent="0">
                        <a:spcBef>
                          <a:spcPts val="0"/>
                        </a:spcBef>
                        <a:buClr>
                          <a:schemeClr val="accent5"/>
                        </a:buClr>
                        <a:buSzPct val="200000"/>
                        <a:buFont typeface="Wingdings" panose="05000000000000000000" pitchFamily="2" charset="2"/>
                        <a:buNone/>
                        <a:tabLst>
                          <a:tab pos="231775" algn="l"/>
                        </a:tabLst>
                      </a:pPr>
                      <a:r>
                        <a:rPr lang="en-US" sz="1200" b="1">
                          <a:solidFill>
                            <a:schemeClr val="tx1"/>
                          </a:solidFill>
                        </a:rPr>
                        <a:t>$286 million </a:t>
                      </a:r>
                      <a:r>
                        <a:rPr lang="en-US" sz="1200">
                          <a:solidFill>
                            <a:schemeClr val="tx1"/>
                          </a:solidFill>
                        </a:rPr>
                        <a:t>to expand family planning services for individuals in need.</a:t>
                      </a:r>
                      <a:endParaRPr lang="en-US" sz="1200"/>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8957429"/>
                  </a:ext>
                </a:extLst>
              </a:tr>
              <a:tr h="370840">
                <a:tc>
                  <a:txBody>
                    <a:bodyPr/>
                    <a:lstStyle/>
                    <a:p>
                      <a:r>
                        <a:rPr lang="en-US" sz="1400">
                          <a:solidFill>
                            <a:schemeClr val="accent3"/>
                          </a:solidFill>
                        </a:rPr>
                        <a:t>Program Management</a:t>
                      </a:r>
                    </a:p>
                    <a:p>
                      <a:r>
                        <a:rPr lang="en-US" sz="1200" b="1"/>
                        <a:t>$164 million </a:t>
                      </a:r>
                      <a:r>
                        <a:rPr lang="en-US" sz="1200"/>
                        <a:t>to support HRSA’s program oversight and operations.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75203411"/>
                  </a:ext>
                </a:extLst>
              </a:tr>
              <a:tr h="198690">
                <a:tc>
                  <a:txBody>
                    <a:bodyPr/>
                    <a:lstStyle/>
                    <a:p>
                      <a:pPr marL="0" indent="0">
                        <a:spcBef>
                          <a:spcPts val="0"/>
                        </a:spcBef>
                        <a:buClr>
                          <a:srgbClr val="C00000"/>
                        </a:buClr>
                        <a:buSzPct val="200000"/>
                        <a:buFont typeface="Wingdings" panose="05000000000000000000" pitchFamily="2" charset="2"/>
                        <a:buNone/>
                      </a:pPr>
                      <a:r>
                        <a:rPr lang="en-US" sz="1400">
                          <a:solidFill>
                            <a:schemeClr val="accent3"/>
                          </a:solidFill>
                        </a:rPr>
                        <a:t>Health Systems</a:t>
                      </a:r>
                    </a:p>
                    <a:p>
                      <a:pPr marL="0" indent="0">
                        <a:spcBef>
                          <a:spcPts val="0"/>
                        </a:spcBef>
                        <a:buClr>
                          <a:srgbClr val="C00000"/>
                        </a:buClr>
                        <a:buSzPct val="200000"/>
                        <a:buFont typeface="Wingdings" panose="05000000000000000000" pitchFamily="2" charset="2"/>
                        <a:buNone/>
                      </a:pPr>
                      <a:r>
                        <a:rPr lang="en-US" sz="1200" b="1">
                          <a:solidFill>
                            <a:schemeClr val="tx1"/>
                          </a:solidFill>
                        </a:rPr>
                        <a:t>$121 million </a:t>
                      </a:r>
                      <a:r>
                        <a:rPr lang="en-US" sz="1200">
                          <a:solidFill>
                            <a:schemeClr val="tx1"/>
                          </a:solidFill>
                        </a:rPr>
                        <a:t>to protect the public health and improve the health of individuals through programs that provide national leadership and direction in targeted areas.</a:t>
                      </a:r>
                      <a:endParaRPr lang="en-US" sz="1200"/>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4945663"/>
                  </a:ext>
                </a:extLst>
              </a:tr>
              <a:tr h="370840">
                <a:tc>
                  <a:txBody>
                    <a:bodyPr/>
                    <a:lstStyle/>
                    <a:p>
                      <a:pPr marL="0" indent="0">
                        <a:spcBef>
                          <a:spcPts val="0"/>
                        </a:spcBef>
                        <a:buClr>
                          <a:srgbClr val="E3B9B9"/>
                        </a:buClr>
                        <a:buSzPct val="200000"/>
                        <a:buFont typeface="Wingdings" panose="05000000000000000000" pitchFamily="2" charset="2"/>
                        <a:buNone/>
                        <a:tabLst>
                          <a:tab pos="231775" algn="l"/>
                        </a:tabLst>
                      </a:pPr>
                      <a:r>
                        <a:rPr lang="en-US" sz="1400" dirty="0">
                          <a:solidFill>
                            <a:schemeClr val="accent3"/>
                          </a:solidFill>
                        </a:rPr>
                        <a:t>Office for the Advancement of Telehealth</a:t>
                      </a:r>
                    </a:p>
                    <a:p>
                      <a:pPr marL="0" indent="0">
                        <a:spcBef>
                          <a:spcPts val="0"/>
                        </a:spcBef>
                        <a:buClr>
                          <a:srgbClr val="E3B9B9"/>
                        </a:buClr>
                        <a:buSzPct val="200000"/>
                        <a:buFont typeface="Wingdings" panose="05000000000000000000" pitchFamily="2" charset="2"/>
                        <a:buNone/>
                        <a:tabLst>
                          <a:tab pos="231775" algn="l"/>
                        </a:tabLst>
                      </a:pPr>
                      <a:r>
                        <a:rPr lang="en-US" sz="1200" b="1" dirty="0">
                          <a:solidFill>
                            <a:schemeClr val="tx1"/>
                          </a:solidFill>
                        </a:rPr>
                        <a:t>$38 million </a:t>
                      </a:r>
                      <a:r>
                        <a:rPr lang="en-US" sz="1200" dirty="0">
                          <a:solidFill>
                            <a:schemeClr val="tx1"/>
                          </a:solidFill>
                        </a:rPr>
                        <a:t>to promote the use of telehealth technologies for health care delivery, education, and health information services.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7677390"/>
                  </a:ext>
                </a:extLst>
              </a:tr>
              <a:tr h="370840">
                <a:tc>
                  <a:txBody>
                    <a:bodyPr/>
                    <a:lstStyle/>
                    <a:p>
                      <a:pPr marL="0" indent="0">
                        <a:spcBef>
                          <a:spcPts val="0"/>
                        </a:spcBef>
                        <a:buClr>
                          <a:schemeClr val="tx1"/>
                        </a:buClr>
                        <a:buSzPct val="200000"/>
                        <a:buFont typeface="Wingdings" panose="05000000000000000000" pitchFamily="2" charset="2"/>
                        <a:buNone/>
                      </a:pPr>
                      <a:r>
                        <a:rPr lang="en-US" sz="1400">
                          <a:solidFill>
                            <a:schemeClr val="accent3"/>
                          </a:solidFill>
                        </a:rPr>
                        <a:t>340B Drug Pricing Program</a:t>
                      </a:r>
                    </a:p>
                    <a:p>
                      <a:pPr marL="0" indent="0">
                        <a:spcBef>
                          <a:spcPts val="0"/>
                        </a:spcBef>
                        <a:buClr>
                          <a:schemeClr val="tx1"/>
                        </a:buClr>
                        <a:buSzPct val="200000"/>
                        <a:buFont typeface="Wingdings" panose="05000000000000000000" pitchFamily="2" charset="2"/>
                        <a:buNone/>
                      </a:pPr>
                      <a:r>
                        <a:rPr lang="en-US" sz="1200" b="1">
                          <a:solidFill>
                            <a:schemeClr val="tx1"/>
                          </a:solidFill>
                        </a:rPr>
                        <a:t>$12 million </a:t>
                      </a:r>
                      <a:r>
                        <a:rPr lang="en-US" sz="1200">
                          <a:solidFill>
                            <a:schemeClr val="tx1"/>
                          </a:solidFill>
                        </a:rPr>
                        <a:t>to provide oversight of drug discount programs.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5557874"/>
                  </a:ext>
                </a:extLst>
              </a:tr>
              <a:tr h="0">
                <a:tc>
                  <a:txBody>
                    <a:bodyPr/>
                    <a:lstStyle/>
                    <a:p>
                      <a:r>
                        <a:rPr lang="en-US" sz="1000" i="1" dirty="0">
                          <a:solidFill>
                            <a:schemeClr val="tx1"/>
                          </a:solidFill>
                        </a:rPr>
                        <a:t>*Administered by the HHS Office of the Assistant Secretary for Health Office of Population Affairs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3416774"/>
                  </a:ext>
                </a:extLst>
              </a:tr>
            </a:tbl>
          </a:graphicData>
        </a:graphic>
      </p:graphicFrame>
      <p:sp>
        <p:nvSpPr>
          <p:cNvPr id="4" name="Text Placeholder 3">
            <a:extLst>
              <a:ext uri="{FF2B5EF4-FFF2-40B4-BE49-F238E27FC236}">
                <a16:creationId xmlns:a16="http://schemas.microsoft.com/office/drawing/2014/main" id="{1BEF6F61-E365-1C6D-847A-363B87C72606}"/>
              </a:ext>
            </a:extLst>
          </p:cNvPr>
          <p:cNvSpPr>
            <a:spLocks noGrp="1"/>
          </p:cNvSpPr>
          <p:nvPr>
            <p:ph type="body" sz="quarter" idx="13"/>
          </p:nvPr>
        </p:nvSpPr>
        <p:spPr/>
        <p:txBody>
          <a:bodyPr>
            <a:normAutofit/>
          </a:bodyPr>
          <a:lstStyle/>
          <a:p>
            <a:r>
              <a:rPr lang="en-US" sz="1000" dirty="0">
                <a:solidFill>
                  <a:schemeClr val="tx1"/>
                </a:solidFill>
              </a:rPr>
              <a:t>Source: Health Resources and Services Administration, Office of Budget and Finance (Feb 2023).</a:t>
            </a:r>
          </a:p>
        </p:txBody>
      </p:sp>
      <p:sp>
        <p:nvSpPr>
          <p:cNvPr id="5" name="Slide Number Placeholder 4">
            <a:extLst>
              <a:ext uri="{FF2B5EF4-FFF2-40B4-BE49-F238E27FC236}">
                <a16:creationId xmlns:a16="http://schemas.microsoft.com/office/drawing/2014/main" id="{664EA959-0B8E-9BF3-DBF8-0F842BD70C7C}"/>
              </a:ext>
            </a:extLst>
          </p:cNvPr>
          <p:cNvSpPr>
            <a:spLocks noGrp="1"/>
          </p:cNvSpPr>
          <p:nvPr>
            <p:ph type="sldNum" sz="quarter" idx="12"/>
          </p:nvPr>
        </p:nvSpPr>
        <p:spPr/>
        <p:txBody>
          <a:bodyPr/>
          <a:lstStyle/>
          <a:p>
            <a:fld id="{7F1F62DB-D77C-4BBE-B8CC-9D3A1579A0DE}" type="slidenum">
              <a:rPr lang="en-US" smtClean="0"/>
              <a:t>5</a:t>
            </a:fld>
            <a:endParaRPr lang="en-US"/>
          </a:p>
        </p:txBody>
      </p:sp>
    </p:spTree>
    <p:extLst>
      <p:ext uri="{BB962C8B-B14F-4D97-AF65-F5344CB8AC3E}">
        <p14:creationId xmlns:p14="http://schemas.microsoft.com/office/powerpoint/2010/main" val="2496766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eadshot of Carole Johnson, HRSA Administrator ">
            <a:extLst>
              <a:ext uri="{FF2B5EF4-FFF2-40B4-BE49-F238E27FC236}">
                <a16:creationId xmlns:a16="http://schemas.microsoft.com/office/drawing/2014/main" id="{B93E81AF-1450-40FC-BB65-62EA91AEF1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142" y="1465390"/>
            <a:ext cx="2421228" cy="3074514"/>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934B966D-9717-4EF1-BEF8-ABF3153869E8}"/>
              </a:ext>
            </a:extLst>
          </p:cNvPr>
          <p:cNvSpPr>
            <a:spLocks noGrp="1"/>
          </p:cNvSpPr>
          <p:nvPr>
            <p:ph type="body" sz="quarter" idx="14"/>
          </p:nvPr>
        </p:nvSpPr>
        <p:spPr>
          <a:xfrm>
            <a:off x="684365" y="4539904"/>
            <a:ext cx="2428005" cy="548640"/>
          </a:xfrm>
          <a:solidFill>
            <a:schemeClr val="accent2"/>
          </a:solidFill>
        </p:spPr>
        <p:txBody>
          <a:bodyPr/>
          <a:lstStyle/>
          <a:p>
            <a:pPr lvl="0" algn="ctr">
              <a:buClrTx/>
              <a:buSzTx/>
              <a:defRPr/>
            </a:pPr>
            <a:r>
              <a:rPr lang="en-US">
                <a:solidFill>
                  <a:schemeClr val="bg1"/>
                </a:solidFill>
              </a:rPr>
              <a:t>Carole Johnson, </a:t>
            </a:r>
          </a:p>
          <a:p>
            <a:pPr lvl="0" algn="ctr">
              <a:buClrTx/>
              <a:buSzTx/>
              <a:defRPr/>
            </a:pPr>
            <a:r>
              <a:rPr lang="en-US">
                <a:solidFill>
                  <a:schemeClr val="bg1"/>
                </a:solidFill>
              </a:rPr>
              <a:t>HRSA Administrator</a:t>
            </a:r>
          </a:p>
          <a:p>
            <a:endParaRPr lang="en-US"/>
          </a:p>
        </p:txBody>
      </p:sp>
      <p:pic>
        <p:nvPicPr>
          <p:cNvPr id="1032" name="Picture 8">
            <a:extLst>
              <a:ext uri="{FF2B5EF4-FFF2-40B4-BE49-F238E27FC236}">
                <a16:creationId xmlns:a16="http://schemas.microsoft.com/office/drawing/2014/main" id="{DE1F0F72-549B-46D2-81BD-C3F0EA257A21}"/>
              </a:ext>
              <a:ext uri="{C183D7F6-B498-43B3-948B-1728B52AA6E4}">
                <adec:decorative xmlns:adec="http://schemas.microsoft.com/office/drawing/2017/decorative" val="1"/>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4171758" y="2207167"/>
            <a:ext cx="1537696" cy="1537696"/>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6474C413-CD14-4396-A6A7-9161C7F951C8}"/>
              </a:ext>
            </a:extLst>
          </p:cNvPr>
          <p:cNvSpPr>
            <a:spLocks noGrp="1"/>
          </p:cNvSpPr>
          <p:nvPr>
            <p:ph sz="half" idx="1"/>
          </p:nvPr>
        </p:nvSpPr>
        <p:spPr>
          <a:xfrm>
            <a:off x="3211625" y="3743359"/>
            <a:ext cx="3529584" cy="1053375"/>
          </a:xfrm>
        </p:spPr>
        <p:txBody>
          <a:bodyPr/>
          <a:lstStyle/>
          <a:p>
            <a:pPr marL="0" lvl="0" indent="0" algn="ctr">
              <a:spcBef>
                <a:spcPts val="0"/>
              </a:spcBef>
              <a:buClrTx/>
              <a:buSzTx/>
              <a:buNone/>
            </a:pPr>
            <a:r>
              <a:rPr lang="en-US" sz="2800" b="1">
                <a:solidFill>
                  <a:srgbClr val="800000"/>
                </a:solidFill>
              </a:rPr>
              <a:t>Behavioral </a:t>
            </a:r>
          </a:p>
          <a:p>
            <a:pPr marL="0" lvl="0" indent="0" algn="ctr">
              <a:spcBef>
                <a:spcPts val="0"/>
              </a:spcBef>
              <a:buClrTx/>
              <a:buSzTx/>
              <a:buNone/>
            </a:pPr>
            <a:r>
              <a:rPr lang="en-US" sz="2800" b="1">
                <a:solidFill>
                  <a:srgbClr val="800000"/>
                </a:solidFill>
              </a:rPr>
              <a:t>Health</a:t>
            </a:r>
          </a:p>
          <a:p>
            <a:pPr marL="0" indent="0">
              <a:buNone/>
            </a:pPr>
            <a:endParaRPr lang="en-US"/>
          </a:p>
        </p:txBody>
      </p:sp>
      <p:pic>
        <p:nvPicPr>
          <p:cNvPr id="1036" name="Picture 12">
            <a:extLst>
              <a:ext uri="{FF2B5EF4-FFF2-40B4-BE49-F238E27FC236}">
                <a16:creationId xmlns:a16="http://schemas.microsoft.com/office/drawing/2014/main" id="{6D6ECCD2-9A8B-4940-9F97-163871BE77B3}"/>
              </a:ext>
              <a:ext uri="{C183D7F6-B498-43B3-948B-1728B52AA6E4}">
                <adec:decorative xmlns:adec="http://schemas.microsoft.com/office/drawing/2017/decorative" val="1"/>
              </a:ext>
            </a:extLst>
          </p:cNvPr>
          <p:cNvPicPr>
            <a:picLocks noChangeAspect="1"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a:off x="6325361" y="2009809"/>
            <a:ext cx="2628900" cy="173355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8196E0A5-B409-46A4-80E6-C3D462D53F28}"/>
              </a:ext>
            </a:extLst>
          </p:cNvPr>
          <p:cNvSpPr>
            <a:spLocks noGrp="1"/>
          </p:cNvSpPr>
          <p:nvPr>
            <p:ph sz="half" idx="2"/>
          </p:nvPr>
        </p:nvSpPr>
        <p:spPr>
          <a:xfrm>
            <a:off x="5875019" y="3735961"/>
            <a:ext cx="3529584" cy="1498108"/>
          </a:xfrm>
        </p:spPr>
        <p:txBody>
          <a:bodyPr/>
          <a:lstStyle/>
          <a:p>
            <a:pPr marL="0" lvl="0" indent="0" algn="ctr">
              <a:spcBef>
                <a:spcPts val="0"/>
              </a:spcBef>
              <a:buClrTx/>
              <a:buSzTx/>
              <a:buNone/>
            </a:pPr>
            <a:r>
              <a:rPr lang="en-US" sz="2800" b="1">
                <a:solidFill>
                  <a:srgbClr val="800000"/>
                </a:solidFill>
              </a:rPr>
              <a:t> Health</a:t>
            </a:r>
          </a:p>
          <a:p>
            <a:pPr marL="0" lvl="0" indent="0" algn="ctr">
              <a:spcBef>
                <a:spcPts val="0"/>
              </a:spcBef>
              <a:buClrTx/>
              <a:buSzTx/>
              <a:buNone/>
            </a:pPr>
            <a:r>
              <a:rPr lang="en-US" sz="2800" b="1">
                <a:solidFill>
                  <a:srgbClr val="800000"/>
                </a:solidFill>
              </a:rPr>
              <a:t>Workforce</a:t>
            </a:r>
            <a:endParaRPr lang="en-US"/>
          </a:p>
        </p:txBody>
      </p:sp>
      <p:pic>
        <p:nvPicPr>
          <p:cNvPr id="1028" name="Picture 4">
            <a:extLst>
              <a:ext uri="{FF2B5EF4-FFF2-40B4-BE49-F238E27FC236}">
                <a16:creationId xmlns:a16="http://schemas.microsoft.com/office/drawing/2014/main" id="{47306676-91B3-49E4-B463-CB1C0E54196B}"/>
              </a:ext>
              <a:ext uri="{C183D7F6-B498-43B3-948B-1728B52AA6E4}">
                <adec:decorative xmlns:adec="http://schemas.microsoft.com/office/drawing/2017/decorative" val="1"/>
              </a:ext>
            </a:extLst>
          </p:cNvPr>
          <p:cNvPicPr>
            <a:picLocks noChangeAspect="1" noChangeArrowheads="1"/>
          </p:cNvPicPr>
          <p:nvPr/>
        </p:nvPicPr>
        <p:blipFill>
          <a:blip r:embed="rId6" cstate="print">
            <a:alphaModFix/>
            <a:extLst>
              <a:ext uri="{28A0092B-C50C-407E-A947-70E740481C1C}">
                <a14:useLocalDpi xmlns:a14="http://schemas.microsoft.com/office/drawing/2010/main" val="0"/>
              </a:ext>
            </a:extLst>
          </a:blip>
          <a:srcRect/>
          <a:stretch>
            <a:fillRect/>
          </a:stretch>
        </p:blipFill>
        <p:spPr bwMode="auto">
          <a:xfrm>
            <a:off x="9508855" y="2207167"/>
            <a:ext cx="1536192" cy="153619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7C7A5E30-1396-454C-A963-6FE291AC7DB3}"/>
              </a:ext>
            </a:extLst>
          </p:cNvPr>
          <p:cNvSpPr>
            <a:spLocks noGrp="1"/>
          </p:cNvSpPr>
          <p:nvPr>
            <p:ph sz="quarter" idx="13"/>
          </p:nvPr>
        </p:nvSpPr>
        <p:spPr>
          <a:xfrm>
            <a:off x="8667142" y="3743263"/>
            <a:ext cx="3529584" cy="2607057"/>
          </a:xfrm>
        </p:spPr>
        <p:txBody>
          <a:bodyPr/>
          <a:lstStyle/>
          <a:p>
            <a:pPr marL="0" lvl="0" indent="0" algn="ctr">
              <a:spcBef>
                <a:spcPts val="0"/>
              </a:spcBef>
              <a:buClrTx/>
              <a:buSzTx/>
              <a:buNone/>
            </a:pPr>
            <a:r>
              <a:rPr lang="en-US" sz="2800" b="1">
                <a:solidFill>
                  <a:srgbClr val="800000"/>
                </a:solidFill>
              </a:rPr>
              <a:t>Maternal </a:t>
            </a:r>
          </a:p>
          <a:p>
            <a:pPr marL="0" lvl="0" indent="0" algn="ctr">
              <a:spcBef>
                <a:spcPts val="0"/>
              </a:spcBef>
              <a:buClrTx/>
              <a:buSzTx/>
              <a:buNone/>
            </a:pPr>
            <a:r>
              <a:rPr lang="en-US" sz="2800" b="1">
                <a:solidFill>
                  <a:srgbClr val="800000"/>
                </a:solidFill>
              </a:rPr>
              <a:t>Health</a:t>
            </a:r>
          </a:p>
          <a:p>
            <a:pPr marL="0" indent="0">
              <a:buNone/>
            </a:pPr>
            <a:endParaRPr lang="en-US"/>
          </a:p>
        </p:txBody>
      </p:sp>
      <p:sp>
        <p:nvSpPr>
          <p:cNvPr id="209" name="Slide Number Placeholder 3">
            <a:extLst>
              <a:ext uri="{FF2B5EF4-FFF2-40B4-BE49-F238E27FC236}">
                <a16:creationId xmlns:a16="http://schemas.microsoft.com/office/drawing/2014/main" id="{7F153E0E-18E2-41E2-A3FE-7FAD067ABBDA}"/>
              </a:ext>
            </a:extLst>
          </p:cNvPr>
          <p:cNvSpPr txBox="1">
            <a:spLocks/>
          </p:cNvSpPr>
          <p:nvPr/>
        </p:nvSpPr>
        <p:spPr>
          <a:xfrm>
            <a:off x="9301316" y="6477000"/>
            <a:ext cx="2743200" cy="381000"/>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9ECA865-404D-4A57-9AC1-FD3038CC100D}" type="slidenum">
              <a:rPr lang="en-US" smtClean="0">
                <a:solidFill>
                  <a:prstClr val="white"/>
                </a:solidFill>
                <a:latin typeface="Calibri" panose="020F0502020204030204"/>
              </a:rPr>
              <a:pPr>
                <a:defRPr/>
              </a:pPr>
              <a:t>6</a:t>
            </a:fld>
            <a:endParaRPr lang="en-US">
              <a:solidFill>
                <a:prstClr val="white"/>
              </a:solidFill>
              <a:latin typeface="Calibri" panose="020F0502020204030204"/>
            </a:endParaRPr>
          </a:p>
        </p:txBody>
      </p:sp>
      <p:sp>
        <p:nvSpPr>
          <p:cNvPr id="5" name="Title 4">
            <a:extLst>
              <a:ext uri="{FF2B5EF4-FFF2-40B4-BE49-F238E27FC236}">
                <a16:creationId xmlns:a16="http://schemas.microsoft.com/office/drawing/2014/main" id="{BAA62832-FD94-4847-9BD7-634AC9A36A26}"/>
              </a:ext>
            </a:extLst>
          </p:cNvPr>
          <p:cNvSpPr>
            <a:spLocks noGrp="1"/>
          </p:cNvSpPr>
          <p:nvPr>
            <p:ph type="title"/>
          </p:nvPr>
        </p:nvSpPr>
        <p:spPr/>
        <p:txBody>
          <a:bodyPr>
            <a:normAutofit/>
          </a:bodyPr>
          <a:lstStyle/>
          <a:p>
            <a:r>
              <a:rPr lang="en-US" sz="3600"/>
              <a:t>HRSA Priorities</a:t>
            </a:r>
          </a:p>
        </p:txBody>
      </p:sp>
    </p:spTree>
    <p:extLst>
      <p:ext uri="{BB962C8B-B14F-4D97-AF65-F5344CB8AC3E}">
        <p14:creationId xmlns:p14="http://schemas.microsoft.com/office/powerpoint/2010/main" val="499117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FF218-258C-79FF-FFD3-463D12D93348}"/>
              </a:ext>
            </a:extLst>
          </p:cNvPr>
          <p:cNvSpPr>
            <a:spLocks noGrp="1"/>
          </p:cNvSpPr>
          <p:nvPr>
            <p:ph type="title"/>
          </p:nvPr>
        </p:nvSpPr>
        <p:spPr/>
        <p:txBody>
          <a:bodyPr/>
          <a:lstStyle/>
          <a:p>
            <a:r>
              <a:rPr lang="en-US"/>
              <a:t>Maternal and Child Health</a:t>
            </a:r>
          </a:p>
        </p:txBody>
      </p:sp>
      <p:sp>
        <p:nvSpPr>
          <p:cNvPr id="3" name="Content Placeholder 2">
            <a:extLst>
              <a:ext uri="{FF2B5EF4-FFF2-40B4-BE49-F238E27FC236}">
                <a16:creationId xmlns:a16="http://schemas.microsoft.com/office/drawing/2014/main" id="{EF157F51-8C76-FC59-1C99-743144F57818}"/>
              </a:ext>
            </a:extLst>
          </p:cNvPr>
          <p:cNvSpPr>
            <a:spLocks noGrp="1"/>
          </p:cNvSpPr>
          <p:nvPr>
            <p:ph idx="1"/>
          </p:nvPr>
        </p:nvSpPr>
        <p:spPr>
          <a:xfrm>
            <a:off x="433583" y="1396530"/>
            <a:ext cx="9347725" cy="5181365"/>
          </a:xfrm>
        </p:spPr>
        <p:txBody>
          <a:bodyPr vert="horz" lIns="91440" tIns="45720" rIns="91440" bIns="45720" rtlCol="0" anchor="t">
            <a:normAutofit fontScale="70000" lnSpcReduction="20000"/>
          </a:bodyPr>
          <a:lstStyle/>
          <a:p>
            <a:pPr marL="0" indent="0">
              <a:spcBef>
                <a:spcPts val="0"/>
              </a:spcBef>
              <a:spcAft>
                <a:spcPts val="1200"/>
              </a:spcAft>
              <a:buNone/>
            </a:pPr>
            <a:r>
              <a:rPr lang="en-US" sz="3600" dirty="0"/>
              <a:t>The Maternal and Child Health Bureau’s mission is to improve the health and well-being of America’s mothers, children, and families. </a:t>
            </a:r>
          </a:p>
          <a:p>
            <a:pPr marL="740410" lvl="1" indent="-283210">
              <a:spcBef>
                <a:spcPts val="0"/>
              </a:spcBef>
            </a:pPr>
            <a:r>
              <a:rPr lang="en-US" sz="2600" b="1" dirty="0">
                <a:solidFill>
                  <a:srgbClr val="800000"/>
                </a:solidFill>
              </a:rPr>
              <a:t>Title V Maternal and Child Health Block Grant</a:t>
            </a:r>
            <a:endParaRPr lang="en-US" sz="2600" b="1" dirty="0">
              <a:solidFill>
                <a:srgbClr val="800000"/>
              </a:solidFill>
              <a:cs typeface="Calibri"/>
            </a:endParaRPr>
          </a:p>
          <a:p>
            <a:pPr marL="1202055" lvl="2" indent="-342900">
              <a:spcBef>
                <a:spcPts val="0"/>
              </a:spcBef>
              <a:buFont typeface="Courier New" panose="02070309020205020404" pitchFamily="49" charset="0"/>
              <a:buChar char="o"/>
            </a:pPr>
            <a:r>
              <a:rPr lang="en-US" sz="2600" dirty="0"/>
              <a:t>Partnership between the federal government and states</a:t>
            </a:r>
            <a:endParaRPr lang="en-US" sz="2600" dirty="0">
              <a:cs typeface="Calibri"/>
            </a:endParaRPr>
          </a:p>
          <a:p>
            <a:pPr marL="1202055" lvl="2" indent="-342900">
              <a:spcBef>
                <a:spcPts val="0"/>
              </a:spcBef>
              <a:buFont typeface="Courier New" panose="02070309020205020404" pitchFamily="49" charset="0"/>
              <a:buChar char="o"/>
            </a:pPr>
            <a:r>
              <a:rPr lang="en-US" sz="2600" dirty="0"/>
              <a:t>Served </a:t>
            </a:r>
            <a:r>
              <a:rPr lang="en-US" sz="2600" b="1" dirty="0"/>
              <a:t>58 million pregnant people </a:t>
            </a:r>
            <a:r>
              <a:rPr lang="en-US" sz="2600" dirty="0"/>
              <a:t>and children in 2021</a:t>
            </a:r>
            <a:endParaRPr lang="en-US" sz="2600" dirty="0">
              <a:cs typeface="Calibri"/>
            </a:endParaRPr>
          </a:p>
          <a:p>
            <a:pPr marL="1202055" lvl="2" indent="-342900">
              <a:spcBef>
                <a:spcPts val="0"/>
              </a:spcBef>
              <a:buFont typeface="Courier New" panose="02070309020205020404" pitchFamily="49" charset="0"/>
              <a:buChar char="o"/>
            </a:pPr>
            <a:r>
              <a:rPr lang="en-US" sz="2600" dirty="0"/>
              <a:t>Almost </a:t>
            </a:r>
            <a:r>
              <a:rPr lang="en-US" sz="2600" b="1" dirty="0"/>
              <a:t>3.7 million</a:t>
            </a:r>
            <a:r>
              <a:rPr lang="en-US" sz="2600" dirty="0"/>
              <a:t> </a:t>
            </a:r>
            <a:r>
              <a:rPr lang="en-US" sz="2600" b="1" dirty="0"/>
              <a:t>infants</a:t>
            </a:r>
            <a:r>
              <a:rPr lang="en-US" sz="2600" dirty="0"/>
              <a:t>—nearly every newborn in the country—received newborn screening for genetic and metabolic conditions</a:t>
            </a:r>
          </a:p>
          <a:p>
            <a:pPr marL="859155" lvl="2" indent="0">
              <a:spcBef>
                <a:spcPts val="0"/>
              </a:spcBef>
              <a:buNone/>
            </a:pPr>
            <a:endParaRPr lang="en-US" sz="2600" b="1" dirty="0">
              <a:solidFill>
                <a:schemeClr val="accent2"/>
              </a:solidFill>
              <a:cs typeface="Calibri"/>
            </a:endParaRPr>
          </a:p>
          <a:p>
            <a:pPr marL="740410" lvl="1" indent="-283210">
              <a:spcBef>
                <a:spcPts val="0"/>
              </a:spcBef>
            </a:pPr>
            <a:r>
              <a:rPr lang="en-US" sz="2600" b="1" dirty="0">
                <a:solidFill>
                  <a:srgbClr val="800000"/>
                </a:solidFill>
              </a:rPr>
              <a:t>Maternal, Infant, and Early Childhood Home Visiting Program</a:t>
            </a:r>
            <a:r>
              <a:rPr lang="en-US" sz="2600" b="1" dirty="0">
                <a:solidFill>
                  <a:schemeClr val="accent2"/>
                </a:solidFill>
                <a:ea typeface="Cambria"/>
                <a:cs typeface="Arial"/>
              </a:rPr>
              <a:t> </a:t>
            </a:r>
          </a:p>
          <a:p>
            <a:pPr marL="1202055" lvl="2" indent="-342900">
              <a:spcBef>
                <a:spcPts val="0"/>
              </a:spcBef>
              <a:buFont typeface="Courier New" panose="02070309020205020404" pitchFamily="49" charset="0"/>
              <a:buChar char="o"/>
            </a:pPr>
            <a:r>
              <a:rPr lang="en-US" sz="2600" dirty="0">
                <a:effectLst/>
                <a:latin typeface="Calibri" panose="020F0502020204030204" pitchFamily="34" charset="0"/>
                <a:ea typeface="Calibri" panose="020F0502020204030204" pitchFamily="34" charset="0"/>
              </a:rPr>
              <a:t>Voluntary, evidence-based home visiting services for pregnant people and parents with young children who live in communities that are at risk for poor maternal and child health outcomes</a:t>
            </a:r>
          </a:p>
          <a:p>
            <a:pPr marL="1202055" lvl="2" indent="-342900">
              <a:spcBef>
                <a:spcPts val="0"/>
              </a:spcBef>
              <a:buFont typeface="Courier New" panose="02070309020205020404" pitchFamily="49" charset="0"/>
              <a:buChar char="o"/>
            </a:pPr>
            <a:r>
              <a:rPr lang="en-US" sz="2600" dirty="0">
                <a:ea typeface="Cambria"/>
                <a:cs typeface="Arial"/>
              </a:rPr>
              <a:t>Served approximately </a:t>
            </a:r>
            <a:r>
              <a:rPr lang="en-US" sz="2600" b="1" dirty="0">
                <a:ea typeface="Cambria"/>
                <a:cs typeface="Arial"/>
              </a:rPr>
              <a:t>140,000 parents and children </a:t>
            </a:r>
            <a:r>
              <a:rPr lang="en-US" sz="2600" dirty="0">
                <a:ea typeface="Cambria"/>
                <a:cs typeface="Arial"/>
              </a:rPr>
              <a:t>in </a:t>
            </a:r>
            <a:r>
              <a:rPr lang="en-US" sz="2600" b="1" dirty="0">
                <a:ea typeface="Cambria"/>
                <a:cs typeface="Arial"/>
              </a:rPr>
              <a:t>71,000 families </a:t>
            </a:r>
            <a:r>
              <a:rPr lang="en-US" sz="2600" dirty="0">
                <a:ea typeface="Cambria"/>
                <a:cs typeface="Arial"/>
              </a:rPr>
              <a:t>and provided over </a:t>
            </a:r>
            <a:r>
              <a:rPr lang="en-US" sz="2600" b="1" dirty="0">
                <a:ea typeface="Cambria"/>
                <a:cs typeface="Arial"/>
              </a:rPr>
              <a:t>920,000 home visits </a:t>
            </a:r>
            <a:r>
              <a:rPr lang="en-US" sz="2600" dirty="0">
                <a:ea typeface="Cambria"/>
                <a:cs typeface="Arial"/>
              </a:rPr>
              <a:t>in 2021</a:t>
            </a:r>
          </a:p>
          <a:p>
            <a:pPr marL="859155" lvl="2" indent="0">
              <a:spcBef>
                <a:spcPts val="0"/>
              </a:spcBef>
              <a:buNone/>
            </a:pPr>
            <a:endParaRPr lang="en-US" sz="2600" b="1" dirty="0">
              <a:solidFill>
                <a:schemeClr val="accent2"/>
              </a:solidFill>
              <a:ea typeface="Cambria"/>
              <a:cs typeface="Arial"/>
            </a:endParaRPr>
          </a:p>
          <a:p>
            <a:pPr marL="740410" lvl="1" indent="-283210">
              <a:spcBef>
                <a:spcPts val="0"/>
              </a:spcBef>
              <a:buFont typeface="Wingdings" panose="02070309020205020404" pitchFamily="49" charset="0"/>
              <a:buChar char="§"/>
            </a:pPr>
            <a:r>
              <a:rPr lang="en-US" sz="2600" b="1" dirty="0">
                <a:solidFill>
                  <a:srgbClr val="800000"/>
                </a:solidFill>
              </a:rPr>
              <a:t>Healthy Start</a:t>
            </a:r>
          </a:p>
          <a:p>
            <a:pPr lvl="2">
              <a:spcBef>
                <a:spcPts val="0"/>
              </a:spcBef>
              <a:buFont typeface="Courier New" panose="02070309020205020404" pitchFamily="49" charset="0"/>
              <a:buChar char="o"/>
            </a:pPr>
            <a:r>
              <a:rPr lang="en-US" sz="2600" dirty="0">
                <a:effectLst/>
                <a:ea typeface="Times New Roman" panose="02020603050405020304" pitchFamily="18" charset="0"/>
                <a:cs typeface="Times New Roman" panose="02020603050405020304" pitchFamily="18" charset="0"/>
              </a:rPr>
              <a:t>Provides grants to communities with infant mortality rates </a:t>
            </a:r>
            <a:r>
              <a:rPr lang="en-US" sz="2600" b="1" dirty="0">
                <a:effectLst/>
                <a:ea typeface="Times New Roman" panose="02020603050405020304" pitchFamily="18" charset="0"/>
                <a:cs typeface="Times New Roman" panose="02020603050405020304" pitchFamily="18" charset="0"/>
              </a:rPr>
              <a:t>&gt; 1½ times </a:t>
            </a:r>
            <a:r>
              <a:rPr lang="en-US" sz="2600" dirty="0">
                <a:effectLst/>
                <a:ea typeface="Times New Roman" panose="02020603050405020304" pitchFamily="18" charset="0"/>
                <a:cs typeface="Times New Roman" panose="02020603050405020304" pitchFamily="18" charset="0"/>
              </a:rPr>
              <a:t>the US average</a:t>
            </a:r>
          </a:p>
          <a:p>
            <a:pPr lvl="2">
              <a:spcBef>
                <a:spcPts val="0"/>
              </a:spcBef>
              <a:buFont typeface="Courier New" panose="02070309020205020404" pitchFamily="49" charset="0"/>
              <a:buChar char="o"/>
            </a:pPr>
            <a:r>
              <a:rPr lang="en-US" sz="2600" dirty="0">
                <a:ea typeface="Times New Roman" panose="02020603050405020304" pitchFamily="18" charset="0"/>
                <a:cs typeface="Times New Roman" panose="02020603050405020304" pitchFamily="18" charset="0"/>
              </a:rPr>
              <a:t>P</a:t>
            </a:r>
            <a:r>
              <a:rPr lang="en-US" sz="2600" dirty="0">
                <a:effectLst/>
                <a:ea typeface="Times New Roman" panose="02020603050405020304" pitchFamily="18" charset="0"/>
                <a:cs typeface="Times New Roman" panose="02020603050405020304" pitchFamily="18" charset="0"/>
              </a:rPr>
              <a:t>rovides services and facilitates access to comprehensive health and social services</a:t>
            </a:r>
          </a:p>
          <a:p>
            <a:pPr lvl="2">
              <a:spcBef>
                <a:spcPts val="0"/>
              </a:spcBef>
              <a:buFont typeface="Courier New" panose="02070309020205020404" pitchFamily="49" charset="0"/>
              <a:buChar char="o"/>
            </a:pPr>
            <a:r>
              <a:rPr lang="en-US" sz="2600" dirty="0">
                <a:ea typeface="Times New Roman" panose="02020603050405020304" pitchFamily="18" charset="0"/>
                <a:cs typeface="Times New Roman" panose="02020603050405020304" pitchFamily="18" charset="0"/>
              </a:rPr>
              <a:t>In</a:t>
            </a:r>
            <a:r>
              <a:rPr lang="en-US" sz="2600" dirty="0">
                <a:effectLst/>
                <a:ea typeface="Times New Roman" panose="02020603050405020304" pitchFamily="18" charset="0"/>
                <a:cs typeface="Times New Roman" panose="02020603050405020304" pitchFamily="18" charset="0"/>
              </a:rPr>
              <a:t> FY 2021, Healthy Start served just over </a:t>
            </a:r>
            <a:r>
              <a:rPr lang="en-US" sz="2600" b="1" dirty="0">
                <a:effectLst/>
                <a:ea typeface="Times New Roman" panose="02020603050405020304" pitchFamily="18" charset="0"/>
                <a:cs typeface="Times New Roman" panose="02020603050405020304" pitchFamily="18" charset="0"/>
              </a:rPr>
              <a:t>77,000 people</a:t>
            </a:r>
          </a:p>
        </p:txBody>
      </p:sp>
      <p:pic>
        <p:nvPicPr>
          <p:cNvPr id="7" name="Content Placeholder 7">
            <a:extLst>
              <a:ext uri="{FF2B5EF4-FFF2-40B4-BE49-F238E27FC236}">
                <a16:creationId xmlns:a16="http://schemas.microsoft.com/office/drawing/2014/main" id="{A85A4B84-0063-F9C3-5867-9D69A121428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8068" y="2055246"/>
            <a:ext cx="2216211" cy="2997201"/>
          </a:xfrm>
          <a:prstGeom prst="rect">
            <a:avLst/>
          </a:prstGeom>
        </p:spPr>
      </p:pic>
      <p:sp>
        <p:nvSpPr>
          <p:cNvPr id="5" name="Slide Number Placeholder 4">
            <a:extLst>
              <a:ext uri="{FF2B5EF4-FFF2-40B4-BE49-F238E27FC236}">
                <a16:creationId xmlns:a16="http://schemas.microsoft.com/office/drawing/2014/main" id="{A28C1AB3-9865-FBF7-730F-1E39AAEEF88B}"/>
              </a:ext>
            </a:extLst>
          </p:cNvPr>
          <p:cNvSpPr>
            <a:spLocks noGrp="1"/>
          </p:cNvSpPr>
          <p:nvPr>
            <p:ph type="sldNum" sz="quarter" idx="12"/>
          </p:nvPr>
        </p:nvSpPr>
        <p:spPr/>
        <p:txBody>
          <a:bodyPr/>
          <a:lstStyle/>
          <a:p>
            <a:fld id="{F9ECA865-404D-4A57-9AC1-FD3038CC100D}" type="slidenum">
              <a:rPr lang="en-US" dirty="0" smtClean="0"/>
              <a:pPr/>
              <a:t>7</a:t>
            </a:fld>
            <a:endParaRPr lang="en-US"/>
          </a:p>
        </p:txBody>
      </p:sp>
    </p:spTree>
    <p:extLst>
      <p:ext uri="{BB962C8B-B14F-4D97-AF65-F5344CB8AC3E}">
        <p14:creationId xmlns:p14="http://schemas.microsoft.com/office/powerpoint/2010/main" val="1603602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9B02A3B-DC56-42B4-A456-1BA5FD1FFAF7}"/>
              </a:ext>
            </a:extLst>
          </p:cNvPr>
          <p:cNvSpPr>
            <a:spLocks noGrp="1"/>
          </p:cNvSpPr>
          <p:nvPr>
            <p:ph type="ctrTitle"/>
          </p:nvPr>
        </p:nvSpPr>
        <p:spPr>
          <a:xfrm>
            <a:off x="5950424" y="2344755"/>
            <a:ext cx="5403376" cy="1872404"/>
          </a:xfrm>
        </p:spPr>
        <p:txBody>
          <a:bodyPr>
            <a:normAutofit/>
          </a:bodyPr>
          <a:lstStyle/>
          <a:p>
            <a:r>
              <a:rPr lang="en-US" sz="3600" dirty="0"/>
              <a:t>HRSA Office of Intergovernmental and External Affairs (HRSA IEA)</a:t>
            </a:r>
          </a:p>
        </p:txBody>
      </p:sp>
      <p:sp>
        <p:nvSpPr>
          <p:cNvPr id="5" name="Slide Number Placeholder 3">
            <a:extLst>
              <a:ext uri="{FF2B5EF4-FFF2-40B4-BE49-F238E27FC236}">
                <a16:creationId xmlns:a16="http://schemas.microsoft.com/office/drawing/2014/main" id="{A448C4A0-38B9-4966-87BF-D5FA5602D5D5}"/>
              </a:ext>
            </a:extLst>
          </p:cNvPr>
          <p:cNvSpPr txBox="1">
            <a:spLocks/>
          </p:cNvSpPr>
          <p:nvPr/>
        </p:nvSpPr>
        <p:spPr>
          <a:xfrm>
            <a:off x="9271820" y="6477000"/>
            <a:ext cx="2743200" cy="381000"/>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9ECA865-404D-4A57-9AC1-FD3038CC100D}" type="slidenum">
              <a:rPr lang="en-US" smtClean="0">
                <a:solidFill>
                  <a:prstClr val="white"/>
                </a:solidFill>
                <a:latin typeface="Calibri" panose="020F0502020204030204"/>
              </a:rPr>
              <a:pPr>
                <a:defRPr/>
              </a:pPr>
              <a:t>8</a:t>
            </a:fld>
            <a:endParaRPr lang="en-US">
              <a:solidFill>
                <a:prstClr val="white"/>
              </a:solidFill>
              <a:latin typeface="Calibri" panose="020F0502020204030204"/>
            </a:endParaRPr>
          </a:p>
        </p:txBody>
      </p:sp>
      <p:pic>
        <p:nvPicPr>
          <p:cNvPr id="3" name="Picture 2" descr="An image of the 6 states in the US Department of Health and Human Services Region 3: Pennsylvania, Delaware, Maryland, District of Columbia, Virginia, and West Virginia">
            <a:extLst>
              <a:ext uri="{FF2B5EF4-FFF2-40B4-BE49-F238E27FC236}">
                <a16:creationId xmlns:a16="http://schemas.microsoft.com/office/drawing/2014/main" id="{FE8BDED8-519A-6E3F-4A27-8CCBE6AC0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316" y="1484507"/>
            <a:ext cx="5078684" cy="3592899"/>
          </a:xfrm>
          <a:prstGeom prst="rect">
            <a:avLst/>
          </a:prstGeom>
        </p:spPr>
      </p:pic>
    </p:spTree>
    <p:extLst>
      <p:ext uri="{BB962C8B-B14F-4D97-AF65-F5344CB8AC3E}">
        <p14:creationId xmlns:p14="http://schemas.microsoft.com/office/powerpoint/2010/main" val="2478822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31C3806-D8F9-45EE-BE4F-1BD63B65238F}"/>
              </a:ext>
            </a:extLst>
          </p:cNvPr>
          <p:cNvSpPr>
            <a:spLocks noGrp="1"/>
          </p:cNvSpPr>
          <p:nvPr>
            <p:ph idx="1"/>
          </p:nvPr>
        </p:nvSpPr>
        <p:spPr>
          <a:xfrm>
            <a:off x="280416" y="4211518"/>
            <a:ext cx="11631168" cy="1325563"/>
          </a:xfrm>
        </p:spPr>
        <p:txBody>
          <a:bodyPr/>
          <a:lstStyle/>
          <a:p>
            <a:pPr marL="0" indent="0">
              <a:buNone/>
            </a:pPr>
            <a:r>
              <a:rPr lang="en-US" sz="2800" b="1" dirty="0">
                <a:solidFill>
                  <a:srgbClr val="5B9BD5">
                    <a:lumMod val="50000"/>
                  </a:srgbClr>
                </a:solidFill>
              </a:rPr>
              <a:t>To provide on-the-ground outreach to increase the reach, impact, and awareness of HRSA programs</a:t>
            </a:r>
          </a:p>
          <a:p>
            <a:pPr marL="0" indent="0">
              <a:buNone/>
            </a:pPr>
            <a:endParaRPr lang="en-US" dirty="0"/>
          </a:p>
        </p:txBody>
      </p:sp>
      <p:sp>
        <p:nvSpPr>
          <p:cNvPr id="11" name="Title 4">
            <a:extLst>
              <a:ext uri="{FF2B5EF4-FFF2-40B4-BE49-F238E27FC236}">
                <a16:creationId xmlns:a16="http://schemas.microsoft.com/office/drawing/2014/main" id="{07EC8610-6ABF-41C3-A519-146D086EBD08}"/>
              </a:ext>
            </a:extLst>
          </p:cNvPr>
          <p:cNvSpPr>
            <a:spLocks noGrp="1"/>
          </p:cNvSpPr>
          <p:nvPr>
            <p:ph type="title"/>
          </p:nvPr>
        </p:nvSpPr>
        <p:spPr>
          <a:xfrm>
            <a:off x="838200" y="1"/>
            <a:ext cx="10515600" cy="1066800"/>
          </a:xfrm>
        </p:spPr>
        <p:txBody>
          <a:bodyPr>
            <a:normAutofit/>
          </a:bodyPr>
          <a:lstStyle/>
          <a:p>
            <a:r>
              <a:rPr kumimoji="0" lang="en-US" sz="3600" b="1" i="0" u="none" strike="noStrike" kern="1200" cap="none" spc="0" normalizeH="0" baseline="0" noProof="0">
                <a:ln>
                  <a:noFill/>
                </a:ln>
                <a:solidFill>
                  <a:srgbClr val="0F4D7B"/>
                </a:solidFill>
                <a:effectLst/>
                <a:uLnTx/>
                <a:uFillTx/>
                <a:latin typeface="Calibri" panose="020F0502020204030204"/>
                <a:ea typeface="+mj-ea"/>
                <a:cs typeface="+mj-cs"/>
              </a:rPr>
              <a:t>IEA Mission</a:t>
            </a:r>
            <a:endParaRPr lang="en-US"/>
          </a:p>
        </p:txBody>
      </p:sp>
      <p:pic>
        <p:nvPicPr>
          <p:cNvPr id="7" name="Picture 6">
            <a:extLst>
              <a:ext uri="{FF2B5EF4-FFF2-40B4-BE49-F238E27FC236}">
                <a16:creationId xmlns:a16="http://schemas.microsoft.com/office/drawing/2014/main" id="{857E799F-5E27-A5D0-EA1E-27406FCF5731}"/>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280416" y="1317384"/>
            <a:ext cx="2697480" cy="2496312"/>
          </a:xfrm>
          <a:prstGeom prst="rect">
            <a:avLst/>
          </a:prstGeom>
          <a:ln w="57150">
            <a:solidFill>
              <a:schemeClr val="accent5">
                <a:lumMod val="50000"/>
              </a:schemeClr>
            </a:solidFill>
          </a:ln>
        </p:spPr>
      </p:pic>
      <p:pic>
        <p:nvPicPr>
          <p:cNvPr id="9" name="Picture 8" descr="A group of people standing in a room&#10;&#10;Description automatically generated with medium confidence">
            <a:extLst>
              <a:ext uri="{FF2B5EF4-FFF2-40B4-BE49-F238E27FC236}">
                <a16:creationId xmlns:a16="http://schemas.microsoft.com/office/drawing/2014/main" id="{905396B3-46A7-FB0C-36C7-F1F73EB57AA6}"/>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258312" y="1317384"/>
            <a:ext cx="2697480" cy="2496312"/>
          </a:xfrm>
          <a:prstGeom prst="rect">
            <a:avLst/>
          </a:prstGeom>
          <a:ln w="57150">
            <a:solidFill>
              <a:schemeClr val="accent5">
                <a:lumMod val="50000"/>
              </a:schemeClr>
            </a:solidFill>
          </a:ln>
        </p:spPr>
      </p:pic>
      <p:pic>
        <p:nvPicPr>
          <p:cNvPr id="15" name="Picture 14">
            <a:extLst>
              <a:ext uri="{FF2B5EF4-FFF2-40B4-BE49-F238E27FC236}">
                <a16:creationId xmlns:a16="http://schemas.microsoft.com/office/drawing/2014/main" id="{3BF888AE-66C0-587D-F2AF-B5CF1F499136}"/>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6236208" y="1317384"/>
            <a:ext cx="2697480" cy="2496312"/>
          </a:xfrm>
          <a:prstGeom prst="rect">
            <a:avLst/>
          </a:prstGeom>
          <a:ln w="57150">
            <a:solidFill>
              <a:schemeClr val="accent5">
                <a:lumMod val="50000"/>
              </a:schemeClr>
            </a:solidFill>
          </a:ln>
        </p:spPr>
      </p:pic>
      <p:pic>
        <p:nvPicPr>
          <p:cNvPr id="17" name="Picture 16" descr="A few men standing in front of a sign&#10;&#10;Description automatically generated with low confidence">
            <a:extLst>
              <a:ext uri="{FF2B5EF4-FFF2-40B4-BE49-F238E27FC236}">
                <a16:creationId xmlns:a16="http://schemas.microsoft.com/office/drawing/2014/main" id="{578F95A0-22D3-0D56-E84B-D4698E610DDA}"/>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9214104" y="1317384"/>
            <a:ext cx="2697480" cy="2496312"/>
          </a:xfrm>
          <a:prstGeom prst="rect">
            <a:avLst/>
          </a:prstGeom>
          <a:ln w="57150">
            <a:solidFill>
              <a:schemeClr val="accent5">
                <a:lumMod val="50000"/>
              </a:schemeClr>
            </a:solidFill>
          </a:ln>
        </p:spPr>
      </p:pic>
      <p:sp>
        <p:nvSpPr>
          <p:cNvPr id="5" name="Slide Number Placeholder 3">
            <a:extLst>
              <a:ext uri="{FF2B5EF4-FFF2-40B4-BE49-F238E27FC236}">
                <a16:creationId xmlns:a16="http://schemas.microsoft.com/office/drawing/2014/main" id="{20EE32F8-24DE-49F7-4A0F-D78783932865}"/>
              </a:ext>
            </a:extLst>
          </p:cNvPr>
          <p:cNvSpPr>
            <a:spLocks noGrp="1"/>
          </p:cNvSpPr>
          <p:nvPr>
            <p:ph type="sldNum" sz="quarter" idx="12"/>
          </p:nvPr>
        </p:nvSpPr>
        <p:spPr>
          <a:xfrm>
            <a:off x="9272016" y="6490444"/>
            <a:ext cx="2743200" cy="38404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6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706746"/>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1_Office Theme">
  <a:themeElements>
    <a:clrScheme name="HRSA color pallet">
      <a:dk1>
        <a:sysClr val="windowText" lastClr="000000"/>
      </a:dk1>
      <a:lt1>
        <a:sysClr val="window" lastClr="FFFFFF"/>
      </a:lt1>
      <a:dk2>
        <a:srgbClr val="44546A"/>
      </a:dk2>
      <a:lt2>
        <a:srgbClr val="E7E6E6"/>
      </a:lt2>
      <a:accent1>
        <a:srgbClr val="006699"/>
      </a:accent1>
      <a:accent2>
        <a:srgbClr val="990000"/>
      </a:accent2>
      <a:accent3>
        <a:srgbClr val="003366"/>
      </a:accent3>
      <a:accent4>
        <a:srgbClr val="ECA421"/>
      </a:accent4>
      <a:accent5>
        <a:srgbClr val="CCDDF1"/>
      </a:accent5>
      <a:accent6>
        <a:srgbClr val="C0BFBF"/>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HRSA color pallet">
      <a:dk1>
        <a:sysClr val="windowText" lastClr="000000"/>
      </a:dk1>
      <a:lt1>
        <a:sysClr val="window" lastClr="FFFFFF"/>
      </a:lt1>
      <a:dk2>
        <a:srgbClr val="44546A"/>
      </a:dk2>
      <a:lt2>
        <a:srgbClr val="E7E6E6"/>
      </a:lt2>
      <a:accent1>
        <a:srgbClr val="006699"/>
      </a:accent1>
      <a:accent2>
        <a:srgbClr val="990000"/>
      </a:accent2>
      <a:accent3>
        <a:srgbClr val="003366"/>
      </a:accent3>
      <a:accent4>
        <a:srgbClr val="ECA421"/>
      </a:accent4>
      <a:accent5>
        <a:srgbClr val="CCDDF1"/>
      </a:accent5>
      <a:accent6>
        <a:srgbClr val="C0BFBF"/>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extLst>
              <a:ext uri="{28A0092B-C50C-407E-A947-70E740481C1C}">
                <a14:useLocalDpi xmlns:a14="http://schemas.microsoft.com/office/drawing/2010/main" val="0"/>
              </a:ext>
            </a:extLst>
          </a:blip>
          <a:srcRect/>
          <a:stretch>
            <a:fillRect t="-45000" b="-45000"/>
          </a:stretch>
        </a:blipFill>
      </a:spPr>
      <a:bodyPr/>
      <a:lstStyle/>
      <a: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1_ORO-PPT-template_16.9_Revise032917">
  <a:themeElements>
    <a:clrScheme name="HRSA color pallet">
      <a:dk1>
        <a:sysClr val="windowText" lastClr="000000"/>
      </a:dk1>
      <a:lt1>
        <a:sysClr val="window" lastClr="FFFFFF"/>
      </a:lt1>
      <a:dk2>
        <a:srgbClr val="44546A"/>
      </a:dk2>
      <a:lt2>
        <a:srgbClr val="E7E6E6"/>
      </a:lt2>
      <a:accent1>
        <a:srgbClr val="006699"/>
      </a:accent1>
      <a:accent2>
        <a:srgbClr val="990000"/>
      </a:accent2>
      <a:accent3>
        <a:srgbClr val="003366"/>
      </a:accent3>
      <a:accent4>
        <a:srgbClr val="ECA421"/>
      </a:accent4>
      <a:accent5>
        <a:srgbClr val="CCDDF1"/>
      </a:accent5>
      <a:accent6>
        <a:srgbClr val="C0BFBF"/>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ORO-PPT-template_16.9_Revise032917">
  <a:themeElements>
    <a:clrScheme name="HRSA color pallet">
      <a:dk1>
        <a:sysClr val="windowText" lastClr="000000"/>
      </a:dk1>
      <a:lt1>
        <a:sysClr val="window" lastClr="FFFFFF"/>
      </a:lt1>
      <a:dk2>
        <a:srgbClr val="44546A"/>
      </a:dk2>
      <a:lt2>
        <a:srgbClr val="E7E6E6"/>
      </a:lt2>
      <a:accent1>
        <a:srgbClr val="006699"/>
      </a:accent1>
      <a:accent2>
        <a:srgbClr val="990000"/>
      </a:accent2>
      <a:accent3>
        <a:srgbClr val="003366"/>
      </a:accent3>
      <a:accent4>
        <a:srgbClr val="ECA421"/>
      </a:accent4>
      <a:accent5>
        <a:srgbClr val="CCDDF1"/>
      </a:accent5>
      <a:accent6>
        <a:srgbClr val="C0BFBF"/>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2_Office Theme">
  <a:themeElements>
    <a:clrScheme name="HRSA color pallet">
      <a:dk1>
        <a:sysClr val="windowText" lastClr="000000"/>
      </a:dk1>
      <a:lt1>
        <a:sysClr val="window" lastClr="FFFFFF"/>
      </a:lt1>
      <a:dk2>
        <a:srgbClr val="44546A"/>
      </a:dk2>
      <a:lt2>
        <a:srgbClr val="E7E6E6"/>
      </a:lt2>
      <a:accent1>
        <a:srgbClr val="006699"/>
      </a:accent1>
      <a:accent2>
        <a:srgbClr val="990000"/>
      </a:accent2>
      <a:accent3>
        <a:srgbClr val="003366"/>
      </a:accent3>
      <a:accent4>
        <a:srgbClr val="ECA421"/>
      </a:accent4>
      <a:accent5>
        <a:srgbClr val="CCDDF1"/>
      </a:accent5>
      <a:accent6>
        <a:srgbClr val="C0BFBF"/>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6.xml><?xml version="1.0" encoding="utf-8"?>
<a:theme xmlns:a="http://schemas.openxmlformats.org/drawingml/2006/main" name="4_Office Theme">
  <a:themeElements>
    <a:clrScheme name="Custom 1">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HRSA color pallet">
      <a:dk1>
        <a:sysClr val="windowText" lastClr="000000"/>
      </a:dk1>
      <a:lt1>
        <a:sysClr val="window" lastClr="FFFFFF"/>
      </a:lt1>
      <a:dk2>
        <a:srgbClr val="44546A"/>
      </a:dk2>
      <a:lt2>
        <a:srgbClr val="E7E6E6"/>
      </a:lt2>
      <a:accent1>
        <a:srgbClr val="006699"/>
      </a:accent1>
      <a:accent2>
        <a:srgbClr val="990000"/>
      </a:accent2>
      <a:accent3>
        <a:srgbClr val="003366"/>
      </a:accent3>
      <a:accent4>
        <a:srgbClr val="ECA421"/>
      </a:accent4>
      <a:accent5>
        <a:srgbClr val="CCDDF1"/>
      </a:accent5>
      <a:accent6>
        <a:srgbClr val="C0BFBF"/>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1f75adea-8363-4816-a45a-7257280cc888">SUV4CEXCP6KK-1543054881-27</_dlc_DocId>
    <_dlc_DocIdUrl xmlns="1f75adea-8363-4816-a45a-7257280cc888">
      <Url>https://nih.sharepoint.com/sites/HRSA-IEA/ExternalAffairs/_layouts/15/DocIdRedir.aspx?ID=SUV4CEXCP6KK-1543054881-27</Url>
      <Description>SUV4CEXCP6KK-1543054881-27</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A210A510AC908C4F830C43412A4DA3B6" ma:contentTypeVersion="6" ma:contentTypeDescription="Create a new document." ma:contentTypeScope="" ma:versionID="fa8ae14b7280ea823087c100602778d1">
  <xsd:schema xmlns:xsd="http://www.w3.org/2001/XMLSchema" xmlns:xs="http://www.w3.org/2001/XMLSchema" xmlns:p="http://schemas.microsoft.com/office/2006/metadata/properties" xmlns:ns2="1f75adea-8363-4816-a45a-7257280cc888" xmlns:ns3="42a52c04-c6d3-40d7-bcaa-02609e5bd582" targetNamespace="http://schemas.microsoft.com/office/2006/metadata/properties" ma:root="true" ma:fieldsID="ab6d9916e3aabcc449b53af1dfd821e5" ns2:_="" ns3:_="">
    <xsd:import namespace="1f75adea-8363-4816-a45a-7257280cc888"/>
    <xsd:import namespace="42a52c04-c6d3-40d7-bcaa-02609e5bd582"/>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75adea-8363-4816-a45a-7257280cc888"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dexed="true"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42a52c04-c6d3-40d7-bcaa-02609e5bd58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E3C2B4-18A7-4C60-928F-9A30772DE277}">
  <ds:schemaRefs>
    <ds:schemaRef ds:uri="1f75adea-8363-4816-a45a-7257280cc888"/>
    <ds:schemaRef ds:uri="http://www.w3.org/XML/1998/namespace"/>
    <ds:schemaRef ds:uri="http://purl.org/dc/dcmitype/"/>
    <ds:schemaRef ds:uri="http://purl.org/dc/terms/"/>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42a52c04-c6d3-40d7-bcaa-02609e5bd582"/>
    <ds:schemaRef ds:uri="http://schemas.microsoft.com/office/2006/metadata/properties"/>
  </ds:schemaRefs>
</ds:datastoreItem>
</file>

<file path=customXml/itemProps2.xml><?xml version="1.0" encoding="utf-8"?>
<ds:datastoreItem xmlns:ds="http://schemas.openxmlformats.org/officeDocument/2006/customXml" ds:itemID="{5296A14F-620D-4CF8-86CA-EAE05AFF8153}">
  <ds:schemaRefs>
    <ds:schemaRef ds:uri="http://schemas.microsoft.com/sharepoint/events"/>
  </ds:schemaRefs>
</ds:datastoreItem>
</file>

<file path=customXml/itemProps3.xml><?xml version="1.0" encoding="utf-8"?>
<ds:datastoreItem xmlns:ds="http://schemas.openxmlformats.org/officeDocument/2006/customXml" ds:itemID="{BAEB5A72-8E6F-479A-9B46-DECED55CD86F}">
  <ds:schemaRefs>
    <ds:schemaRef ds:uri="http://schemas.microsoft.com/sharepoint/v3/contenttype/forms"/>
  </ds:schemaRefs>
</ds:datastoreItem>
</file>

<file path=customXml/itemProps4.xml><?xml version="1.0" encoding="utf-8"?>
<ds:datastoreItem xmlns:ds="http://schemas.openxmlformats.org/officeDocument/2006/customXml" ds:itemID="{0377242E-7923-4E88-AD91-4500D2AB4C22}">
  <ds:schemaRefs>
    <ds:schemaRef ds:uri="1f75adea-8363-4816-a45a-7257280cc888"/>
    <ds:schemaRef ds:uri="42a52c04-c6d3-40d7-bcaa-02609e5bd58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14b77578-9773-42d5-8507-251ca2dc2b06}" enabled="0" method="" siteId="{14b77578-9773-42d5-8507-251ca2dc2b06}" removed="1"/>
</clbl:labelList>
</file>

<file path=docProps/app.xml><?xml version="1.0" encoding="utf-8"?>
<Properties xmlns="http://schemas.openxmlformats.org/officeDocument/2006/extended-properties" xmlns:vt="http://schemas.openxmlformats.org/officeDocument/2006/docPropsVTypes">
  <TotalTime>13699</TotalTime>
  <Words>4026</Words>
  <Application>Microsoft Office PowerPoint</Application>
  <PresentationFormat>Widescreen</PresentationFormat>
  <Paragraphs>504</Paragraphs>
  <Slides>35</Slides>
  <Notes>32</Notes>
  <HiddenSlides>0</HiddenSlides>
  <MMClips>0</MMClips>
  <ScaleCrop>false</ScaleCrop>
  <HeadingPairs>
    <vt:vector size="4" baseType="variant">
      <vt:variant>
        <vt:lpstr>Theme</vt:lpstr>
      </vt:variant>
      <vt:variant>
        <vt:i4>7</vt:i4>
      </vt:variant>
      <vt:variant>
        <vt:lpstr>Slide Titles</vt:lpstr>
      </vt:variant>
      <vt:variant>
        <vt:i4>35</vt:i4>
      </vt:variant>
    </vt:vector>
  </HeadingPairs>
  <TitlesOfParts>
    <vt:vector size="42" baseType="lpstr">
      <vt:lpstr>1_Office Theme</vt:lpstr>
      <vt:lpstr>Office Theme</vt:lpstr>
      <vt:lpstr>1_ORO-PPT-template_16.9_Revise032917</vt:lpstr>
      <vt:lpstr>ORO-PPT-template_16.9_Revise032917</vt:lpstr>
      <vt:lpstr>2_Office Theme</vt:lpstr>
      <vt:lpstr>4_Office Theme</vt:lpstr>
      <vt:lpstr>5_Office Theme</vt:lpstr>
      <vt:lpstr>HRSA Resources for  Advancing Maternal and Child Health 2023 West Virginia Perinatal Summit  September 7, 2023</vt:lpstr>
      <vt:lpstr>Agenda</vt:lpstr>
      <vt:lpstr>Health Resources and Services Administration (HRSA)</vt:lpstr>
      <vt:lpstr>HRSA Program Areas</vt:lpstr>
      <vt:lpstr>HRSA FY 2023 Appropriation - $14.3 billion</vt:lpstr>
      <vt:lpstr>HRSA Priorities</vt:lpstr>
      <vt:lpstr>Maternal and Child Health</vt:lpstr>
      <vt:lpstr>HRSA Office of Intergovernmental and External Affairs (HRSA IEA)</vt:lpstr>
      <vt:lpstr>IEA Mission</vt:lpstr>
      <vt:lpstr>IEA Organization </vt:lpstr>
      <vt:lpstr>Core Functions</vt:lpstr>
      <vt:lpstr>HRSA in your State FY 2022 – West Virginia</vt:lpstr>
      <vt:lpstr>HRSA Resources</vt:lpstr>
      <vt:lpstr>Training and Technical Assistance Hub</vt:lpstr>
      <vt:lpstr>Maternal Health Resources - HUB</vt:lpstr>
      <vt:lpstr>MCH Navigator </vt:lpstr>
      <vt:lpstr>Research and Resource Hubs</vt:lpstr>
      <vt:lpstr>Telehealth Resources </vt:lpstr>
      <vt:lpstr>National Telehealth Conference – September 12th</vt:lpstr>
      <vt:lpstr>Mid-Atlantic Public Health Training Center</vt:lpstr>
      <vt:lpstr>PowerPoint Presentation</vt:lpstr>
      <vt:lpstr>Loan Repayment &amp; Scholarship Programs</vt:lpstr>
      <vt:lpstr>Growth of BHW Participants in WV (2019 – 2022)</vt:lpstr>
      <vt:lpstr>Community Health Workers Training Program https://bhw.hrsa.gov/funding/community-health-worker-training-fy2022-awards </vt:lpstr>
      <vt:lpstr>Health Workforce Connector</vt:lpstr>
      <vt:lpstr>Clinician Consultation Center</vt:lpstr>
      <vt:lpstr>National Maternal Mental Health Hotline</vt:lpstr>
      <vt:lpstr>HRSA Data data.hrsa.gov</vt:lpstr>
      <vt:lpstr>Who/Where are the Programs?</vt:lpstr>
      <vt:lpstr>Who/Where are the Programs?</vt:lpstr>
      <vt:lpstr>Grant Technical Assistance</vt:lpstr>
      <vt:lpstr>Health Professional Shortage Areas https://data.hrsa.gov/tools/shortage-area/hpsa-find</vt:lpstr>
      <vt:lpstr>When should you contact HRSA IEA?</vt:lpstr>
      <vt:lpstr>HRSA IEA Contact Information</vt:lpstr>
      <vt:lpstr>Connect with HRSA</vt:lpstr>
    </vt:vector>
  </TitlesOfParts>
  <Company>HRSA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HRSA IEA 101 Template</dc:title>
  <dc:creator>HRSA</dc:creator>
  <cp:lastModifiedBy>Kitty P</cp:lastModifiedBy>
  <cp:revision>37</cp:revision>
  <dcterms:created xsi:type="dcterms:W3CDTF">2022-08-24T13:23:10Z</dcterms:created>
  <dcterms:modified xsi:type="dcterms:W3CDTF">2023-09-25T18:59:21Z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0x010100A210A510AC908C4F830C43412A4DA3B6</vt:lpwstr>
  </property>
  <property fmtid="{D5CDD505-2E9C-101B-9397-08002B2CF9AE}" pid="3" name="_dlc_DocIdItemGuid">
    <vt:lpwstr>ab1b2fa1-25a0-491e-8254-466984dc648d</vt:lpwstr>
  </property>
</Properties>
</file>