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13"/>
  </p:notesMasterIdLst>
  <p:sldIdLst>
    <p:sldId id="256" r:id="rId4"/>
    <p:sldId id="257" r:id="rId5"/>
    <p:sldId id="280" r:id="rId6"/>
    <p:sldId id="288" r:id="rId7"/>
    <p:sldId id="293" r:id="rId8"/>
    <p:sldId id="294" r:id="rId9"/>
    <p:sldId id="289" r:id="rId10"/>
    <p:sldId id="292" r:id="rId11"/>
    <p:sldId id="295" r:id="rId12"/>
  </p:sldIdLst>
  <p:sldSz cx="9144000" cy="6858000" type="screen4x3"/>
  <p:notesSz cx="6858000" cy="9144000"/>
  <p:defaultTextStyle>
    <a:defPPr>
      <a:defRPr lang="en-US"/>
    </a:defPPr>
    <a:lvl1pPr marL="0" algn="l" defTabSz="914186" rtl="0" eaLnBrk="1" latinLnBrk="0" hangingPunct="1">
      <a:defRPr sz="1800" kern="1200">
        <a:solidFill>
          <a:schemeClr val="tx1"/>
        </a:solidFill>
        <a:latin typeface="+mn-lt"/>
        <a:ea typeface="+mn-ea"/>
        <a:cs typeface="+mn-cs"/>
      </a:defRPr>
    </a:lvl1pPr>
    <a:lvl2pPr marL="457092" algn="l" defTabSz="914186" rtl="0" eaLnBrk="1" latinLnBrk="0" hangingPunct="1">
      <a:defRPr sz="1800" kern="1200">
        <a:solidFill>
          <a:schemeClr val="tx1"/>
        </a:solidFill>
        <a:latin typeface="+mn-lt"/>
        <a:ea typeface="+mn-ea"/>
        <a:cs typeface="+mn-cs"/>
      </a:defRPr>
    </a:lvl2pPr>
    <a:lvl3pPr marL="914186" algn="l" defTabSz="914186" rtl="0" eaLnBrk="1" latinLnBrk="0" hangingPunct="1">
      <a:defRPr sz="1800" kern="1200">
        <a:solidFill>
          <a:schemeClr val="tx1"/>
        </a:solidFill>
        <a:latin typeface="+mn-lt"/>
        <a:ea typeface="+mn-ea"/>
        <a:cs typeface="+mn-cs"/>
      </a:defRPr>
    </a:lvl3pPr>
    <a:lvl4pPr marL="1371279" algn="l" defTabSz="914186" rtl="0" eaLnBrk="1" latinLnBrk="0" hangingPunct="1">
      <a:defRPr sz="1800" kern="1200">
        <a:solidFill>
          <a:schemeClr val="tx1"/>
        </a:solidFill>
        <a:latin typeface="+mn-lt"/>
        <a:ea typeface="+mn-ea"/>
        <a:cs typeface="+mn-cs"/>
      </a:defRPr>
    </a:lvl4pPr>
    <a:lvl5pPr marL="1828373" algn="l" defTabSz="914186" rtl="0" eaLnBrk="1" latinLnBrk="0" hangingPunct="1">
      <a:defRPr sz="1800" kern="1200">
        <a:solidFill>
          <a:schemeClr val="tx1"/>
        </a:solidFill>
        <a:latin typeface="+mn-lt"/>
        <a:ea typeface="+mn-ea"/>
        <a:cs typeface="+mn-cs"/>
      </a:defRPr>
    </a:lvl5pPr>
    <a:lvl6pPr marL="2285466" algn="l" defTabSz="914186" rtl="0" eaLnBrk="1" latinLnBrk="0" hangingPunct="1">
      <a:defRPr sz="1800" kern="1200">
        <a:solidFill>
          <a:schemeClr val="tx1"/>
        </a:solidFill>
        <a:latin typeface="+mn-lt"/>
        <a:ea typeface="+mn-ea"/>
        <a:cs typeface="+mn-cs"/>
      </a:defRPr>
    </a:lvl6pPr>
    <a:lvl7pPr marL="2742558" algn="l" defTabSz="914186" rtl="0" eaLnBrk="1" latinLnBrk="0" hangingPunct="1">
      <a:defRPr sz="1800" kern="1200">
        <a:solidFill>
          <a:schemeClr val="tx1"/>
        </a:solidFill>
        <a:latin typeface="+mn-lt"/>
        <a:ea typeface="+mn-ea"/>
        <a:cs typeface="+mn-cs"/>
      </a:defRPr>
    </a:lvl7pPr>
    <a:lvl8pPr marL="3199652" algn="l" defTabSz="914186" rtl="0" eaLnBrk="1" latinLnBrk="0" hangingPunct="1">
      <a:defRPr sz="1800" kern="1200">
        <a:solidFill>
          <a:schemeClr val="tx1"/>
        </a:solidFill>
        <a:latin typeface="+mn-lt"/>
        <a:ea typeface="+mn-ea"/>
        <a:cs typeface="+mn-cs"/>
      </a:defRPr>
    </a:lvl8pPr>
    <a:lvl9pPr marL="3656744" algn="l" defTabSz="914186"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10C25FB-90CE-4F5D-ABF1-6AA100083466}">
          <p14:sldIdLst>
            <p14:sldId id="256"/>
            <p14:sldId id="257"/>
            <p14:sldId id="280"/>
            <p14:sldId id="288"/>
            <p14:sldId id="293"/>
            <p14:sldId id="294"/>
            <p14:sldId id="289"/>
            <p14:sldId id="292"/>
            <p14:sldId id="295"/>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05" autoAdjust="0"/>
    <p:restoredTop sz="55934" autoAdjust="0"/>
  </p:normalViewPr>
  <p:slideViewPr>
    <p:cSldViewPr showGuides="1">
      <p:cViewPr varScale="1">
        <p:scale>
          <a:sx n="64" d="100"/>
          <a:sy n="64" d="100"/>
        </p:scale>
        <p:origin x="192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6A2908-7869-46DB-9709-1AD746267AE9}" type="datetimeFigureOut">
              <a:rPr lang="en-US" smtClean="0"/>
              <a:t>10/12/2021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4B0A27-FC28-4858-A783-CA248738D843}" type="slidenum">
              <a:rPr lang="en-US" smtClean="0"/>
              <a:t>‹#›</a:t>
            </a:fld>
            <a:endParaRPr lang="en-US"/>
          </a:p>
        </p:txBody>
      </p:sp>
    </p:spTree>
    <p:extLst>
      <p:ext uri="{BB962C8B-B14F-4D97-AF65-F5344CB8AC3E}">
        <p14:creationId xmlns:p14="http://schemas.microsoft.com/office/powerpoint/2010/main" val="2484128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Pregnancy-associated mortality:</a:t>
            </a:r>
            <a:r>
              <a:rPr lang="en-US" sz="1200" b="0" i="0" kern="1200" dirty="0" smtClean="0">
                <a:solidFill>
                  <a:schemeClr val="tx1"/>
                </a:solidFill>
                <a:effectLst/>
                <a:latin typeface="+mn-lt"/>
                <a:ea typeface="+mn-ea"/>
                <a:cs typeface="+mn-cs"/>
              </a:rPr>
              <a:t> Death while pregnant or within one year of the end of the pregnancy, irrespective of cause. This is the starting point for analyses of maternal deaths.</a:t>
            </a:r>
          </a:p>
          <a:p>
            <a:r>
              <a:rPr lang="en-US" sz="1200" b="1" i="1" kern="1200" dirty="0" smtClean="0">
                <a:solidFill>
                  <a:schemeClr val="tx1"/>
                </a:solidFill>
                <a:effectLst/>
                <a:latin typeface="+mn-lt"/>
                <a:ea typeface="+mn-ea"/>
                <a:cs typeface="+mn-cs"/>
              </a:rPr>
              <a:t>Pregnancy-related mortality:</a:t>
            </a:r>
            <a:r>
              <a:rPr lang="en-US" sz="1200" b="0" i="0" kern="1200" dirty="0" smtClean="0">
                <a:solidFill>
                  <a:schemeClr val="tx1"/>
                </a:solidFill>
                <a:effectLst/>
                <a:latin typeface="+mn-lt"/>
                <a:ea typeface="+mn-ea"/>
                <a:cs typeface="+mn-cs"/>
              </a:rPr>
              <a:t> Death during pregnancy or within one year of the end of pregnancy from: a pregnancy complication, a chain of events initiated by pregnancy, or the aggravation of an unrelated condition by the physiologic effects of pregnancy. Used by the Centers for Disease Control and Prevention (CDC) to report U.S. trends, this measure is typically reported as a ratio per 100,000 live births. In this brief, when we discuss causes of maternal deaths and current rates, we will generally be using pregnancy-related mortality as our index.</a:t>
            </a:r>
          </a:p>
          <a:p>
            <a:r>
              <a:rPr lang="en-US" sz="1200" b="1" i="1" kern="1200" dirty="0" smtClean="0">
                <a:solidFill>
                  <a:schemeClr val="tx1"/>
                </a:solidFill>
                <a:effectLst/>
                <a:latin typeface="+mn-lt"/>
                <a:ea typeface="+mn-ea"/>
                <a:cs typeface="+mn-cs"/>
              </a:rPr>
              <a:t>Maternal mortality ratio:</a:t>
            </a:r>
            <a:r>
              <a:rPr lang="en-US" sz="1200" b="0" i="0" kern="1200" dirty="0" smtClean="0">
                <a:solidFill>
                  <a:schemeClr val="tx1"/>
                </a:solidFill>
                <a:effectLst/>
                <a:latin typeface="+mn-lt"/>
                <a:ea typeface="+mn-ea"/>
                <a:cs typeface="+mn-cs"/>
              </a:rPr>
              <a:t> Death while pregnant or within 42 days of the end of pregnancy, irrespective of the duration and site of the pregnancy, from any cause related to or aggravated by the pregnancy or its management, but not from accidental or incidental causes. Used by the World Health Organization in international comparisons, this measure is reported as a ratio per 100,000 live births. When we examine historical trends, we will be using maternal mortality as our index.</a:t>
            </a:r>
          </a:p>
          <a:p>
            <a:endParaRPr lang="en-US" dirty="0"/>
          </a:p>
        </p:txBody>
      </p:sp>
      <p:sp>
        <p:nvSpPr>
          <p:cNvPr id="4" name="Slide Number Placeholder 3"/>
          <p:cNvSpPr>
            <a:spLocks noGrp="1"/>
          </p:cNvSpPr>
          <p:nvPr>
            <p:ph type="sldNum" sz="quarter" idx="5"/>
          </p:nvPr>
        </p:nvSpPr>
        <p:spPr/>
        <p:txBody>
          <a:bodyPr/>
          <a:lstStyle/>
          <a:p>
            <a:fld id="{564B0A27-FC28-4858-A783-CA248738D843}" type="slidenum">
              <a:rPr lang="en-US" smtClean="0"/>
              <a:t>3</a:t>
            </a:fld>
            <a:endParaRPr lang="en-US"/>
          </a:p>
        </p:txBody>
      </p:sp>
    </p:spTree>
    <p:extLst>
      <p:ext uri="{BB962C8B-B14F-4D97-AF65-F5344CB8AC3E}">
        <p14:creationId xmlns:p14="http://schemas.microsoft.com/office/powerpoint/2010/main" val="775683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Pregnancy-associated mortality:</a:t>
            </a:r>
            <a:r>
              <a:rPr lang="en-US" sz="1200" b="0" i="0" kern="1200" dirty="0" smtClean="0">
                <a:solidFill>
                  <a:schemeClr val="tx1"/>
                </a:solidFill>
                <a:effectLst/>
                <a:latin typeface="+mn-lt"/>
                <a:ea typeface="+mn-ea"/>
                <a:cs typeface="+mn-cs"/>
              </a:rPr>
              <a:t> Death while pregnant or within one year of the end of the pregnancy, irrespective of cause. This is the starting point for analyses of maternal deaths.</a:t>
            </a:r>
          </a:p>
          <a:p>
            <a:r>
              <a:rPr lang="en-US" sz="1200" b="1" i="1" kern="1200" dirty="0" smtClean="0">
                <a:solidFill>
                  <a:schemeClr val="tx1"/>
                </a:solidFill>
                <a:effectLst/>
                <a:latin typeface="+mn-lt"/>
                <a:ea typeface="+mn-ea"/>
                <a:cs typeface="+mn-cs"/>
              </a:rPr>
              <a:t>Pregnancy-related mortality:</a:t>
            </a:r>
            <a:r>
              <a:rPr lang="en-US" sz="1200" b="0" i="0" kern="1200" dirty="0" smtClean="0">
                <a:solidFill>
                  <a:schemeClr val="tx1"/>
                </a:solidFill>
                <a:effectLst/>
                <a:latin typeface="+mn-lt"/>
                <a:ea typeface="+mn-ea"/>
                <a:cs typeface="+mn-cs"/>
              </a:rPr>
              <a:t> Death during pregnancy or within one year of the end of pregnancy from: a pregnancy complication, a chain of events initiated by pregnancy, or the aggravation of an unrelated condition by the physiologic effects of pregnancy. Used by the Centers for Disease Control and Prevention (CDC) to report U.S. trends, this measure is typically reported as a ratio per 100,000 live births. In this brief, when we discuss causes of maternal deaths and current rates, we will generally be using pregnancy-related mortality as our index.</a:t>
            </a:r>
          </a:p>
          <a:p>
            <a:r>
              <a:rPr lang="en-US" sz="1200" b="1" i="1" kern="1200" dirty="0" smtClean="0">
                <a:solidFill>
                  <a:schemeClr val="tx1"/>
                </a:solidFill>
                <a:effectLst/>
                <a:latin typeface="+mn-lt"/>
                <a:ea typeface="+mn-ea"/>
                <a:cs typeface="+mn-cs"/>
              </a:rPr>
              <a:t>Maternal mortality ratio:</a:t>
            </a:r>
            <a:r>
              <a:rPr lang="en-US" sz="1200" b="0" i="0" kern="1200" dirty="0" smtClean="0">
                <a:solidFill>
                  <a:schemeClr val="tx1"/>
                </a:solidFill>
                <a:effectLst/>
                <a:latin typeface="+mn-lt"/>
                <a:ea typeface="+mn-ea"/>
                <a:cs typeface="+mn-cs"/>
              </a:rPr>
              <a:t> Death while pregnant or within 42 days of the end of pregnancy, irrespective of the duration and site of the pregnancy, from any cause related to or aggravated by the pregnancy or its management, but not from accidental or incidental causes. Used by the World Health Organization in international comparisons, this measure is reported as a ratio per 100,000 live births. When we examine historical trends, we will be using maternal mortality as our index.</a:t>
            </a:r>
          </a:p>
          <a:p>
            <a:endParaRPr lang="en-US" dirty="0"/>
          </a:p>
        </p:txBody>
      </p:sp>
      <p:sp>
        <p:nvSpPr>
          <p:cNvPr id="4" name="Slide Number Placeholder 3"/>
          <p:cNvSpPr>
            <a:spLocks noGrp="1"/>
          </p:cNvSpPr>
          <p:nvPr>
            <p:ph type="sldNum" sz="quarter" idx="5"/>
          </p:nvPr>
        </p:nvSpPr>
        <p:spPr/>
        <p:txBody>
          <a:bodyPr/>
          <a:lstStyle/>
          <a:p>
            <a:fld id="{564B0A27-FC28-4858-A783-CA248738D843}" type="slidenum">
              <a:rPr lang="en-US" smtClean="0"/>
              <a:t>4</a:t>
            </a:fld>
            <a:endParaRPr lang="en-US"/>
          </a:p>
        </p:txBody>
      </p:sp>
    </p:spTree>
    <p:extLst>
      <p:ext uri="{BB962C8B-B14F-4D97-AF65-F5344CB8AC3E}">
        <p14:creationId xmlns:p14="http://schemas.microsoft.com/office/powerpoint/2010/main" val="2319808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Pregnancy-associated mortality:</a:t>
            </a:r>
            <a:r>
              <a:rPr lang="en-US" sz="1200" b="0" i="0" kern="1200" dirty="0" smtClean="0">
                <a:solidFill>
                  <a:schemeClr val="tx1"/>
                </a:solidFill>
                <a:effectLst/>
                <a:latin typeface="+mn-lt"/>
                <a:ea typeface="+mn-ea"/>
                <a:cs typeface="+mn-cs"/>
              </a:rPr>
              <a:t> Death while pregnant or within one year of the end of the pregnancy, irrespective of cause. This is the starting point for analyses of maternal deaths.</a:t>
            </a:r>
          </a:p>
          <a:p>
            <a:r>
              <a:rPr lang="en-US" sz="1200" b="1" i="1" kern="1200" dirty="0" smtClean="0">
                <a:solidFill>
                  <a:schemeClr val="tx1"/>
                </a:solidFill>
                <a:effectLst/>
                <a:latin typeface="+mn-lt"/>
                <a:ea typeface="+mn-ea"/>
                <a:cs typeface="+mn-cs"/>
              </a:rPr>
              <a:t>Pregnancy-related mortality:</a:t>
            </a:r>
            <a:r>
              <a:rPr lang="en-US" sz="1200" b="0" i="0" kern="1200" dirty="0" smtClean="0">
                <a:solidFill>
                  <a:schemeClr val="tx1"/>
                </a:solidFill>
                <a:effectLst/>
                <a:latin typeface="+mn-lt"/>
                <a:ea typeface="+mn-ea"/>
                <a:cs typeface="+mn-cs"/>
              </a:rPr>
              <a:t> Death during pregnancy or within one year of the end of pregnancy from: a pregnancy complication, a chain of events initiated by pregnancy, or the aggravation of an unrelated condition by the physiologic effects of pregnancy. Used by the Centers for Disease Control and Prevention (CDC) to report U.S. trends, this measure is typically reported as a ratio per 100,000 live births. In this brief, when we discuss causes of maternal deaths and current rates, we will generally be using pregnancy-related mortality as our index.</a:t>
            </a:r>
          </a:p>
          <a:p>
            <a:r>
              <a:rPr lang="en-US" sz="1200" b="1" i="1" kern="1200" dirty="0" smtClean="0">
                <a:solidFill>
                  <a:schemeClr val="tx1"/>
                </a:solidFill>
                <a:effectLst/>
                <a:latin typeface="+mn-lt"/>
                <a:ea typeface="+mn-ea"/>
                <a:cs typeface="+mn-cs"/>
              </a:rPr>
              <a:t>Maternal mortality ratio:</a:t>
            </a:r>
            <a:r>
              <a:rPr lang="en-US" sz="1200" b="0" i="0" kern="1200" dirty="0" smtClean="0">
                <a:solidFill>
                  <a:schemeClr val="tx1"/>
                </a:solidFill>
                <a:effectLst/>
                <a:latin typeface="+mn-lt"/>
                <a:ea typeface="+mn-ea"/>
                <a:cs typeface="+mn-cs"/>
              </a:rPr>
              <a:t> Death while pregnant or within 42 days of the end of pregnancy, irrespective of the duration and site of the pregnancy, from any cause related to or aggravated by the pregnancy or its management, but not from accidental or incidental causes. Used by the World Health Organization in international comparisons, this measure is reported as a ratio per 100,000 live births. When we examine historical trends, we will be using maternal mortality as our index.</a:t>
            </a:r>
          </a:p>
          <a:p>
            <a:endParaRPr lang="en-US" dirty="0"/>
          </a:p>
        </p:txBody>
      </p:sp>
      <p:sp>
        <p:nvSpPr>
          <p:cNvPr id="4" name="Slide Number Placeholder 3"/>
          <p:cNvSpPr>
            <a:spLocks noGrp="1"/>
          </p:cNvSpPr>
          <p:nvPr>
            <p:ph type="sldNum" sz="quarter" idx="5"/>
          </p:nvPr>
        </p:nvSpPr>
        <p:spPr/>
        <p:txBody>
          <a:bodyPr/>
          <a:lstStyle/>
          <a:p>
            <a:fld id="{564B0A27-FC28-4858-A783-CA248738D843}" type="slidenum">
              <a:rPr lang="en-US" smtClean="0"/>
              <a:t>6</a:t>
            </a:fld>
            <a:endParaRPr lang="en-US"/>
          </a:p>
        </p:txBody>
      </p:sp>
    </p:spTree>
    <p:extLst>
      <p:ext uri="{BB962C8B-B14F-4D97-AF65-F5344CB8AC3E}">
        <p14:creationId xmlns:p14="http://schemas.microsoft.com/office/powerpoint/2010/main" val="1685357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4B0A27-FC28-4858-A783-CA248738D843}" type="slidenum">
              <a:rPr lang="en-US" smtClean="0"/>
              <a:t>8</a:t>
            </a:fld>
            <a:endParaRPr lang="en-US"/>
          </a:p>
        </p:txBody>
      </p:sp>
    </p:spTree>
    <p:extLst>
      <p:ext uri="{BB962C8B-B14F-4D97-AF65-F5344CB8AC3E}">
        <p14:creationId xmlns:p14="http://schemas.microsoft.com/office/powerpoint/2010/main" val="2427005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Pregnancy-associated mortality:</a:t>
            </a:r>
            <a:r>
              <a:rPr lang="en-US" sz="1200" b="0" i="0" kern="1200" dirty="0" smtClean="0">
                <a:solidFill>
                  <a:schemeClr val="tx1"/>
                </a:solidFill>
                <a:effectLst/>
                <a:latin typeface="+mn-lt"/>
                <a:ea typeface="+mn-ea"/>
                <a:cs typeface="+mn-cs"/>
              </a:rPr>
              <a:t> Death while pregnant or within one year of the end of the pregnancy, irrespective of cause. This is the starting point for analyses of maternal deaths.</a:t>
            </a:r>
          </a:p>
          <a:p>
            <a:r>
              <a:rPr lang="en-US" sz="1200" b="1" i="1" kern="1200" dirty="0" smtClean="0">
                <a:solidFill>
                  <a:schemeClr val="tx1"/>
                </a:solidFill>
                <a:effectLst/>
                <a:latin typeface="+mn-lt"/>
                <a:ea typeface="+mn-ea"/>
                <a:cs typeface="+mn-cs"/>
              </a:rPr>
              <a:t>Pregnancy-related mortality:</a:t>
            </a:r>
            <a:r>
              <a:rPr lang="en-US" sz="1200" b="0" i="0" kern="1200" dirty="0" smtClean="0">
                <a:solidFill>
                  <a:schemeClr val="tx1"/>
                </a:solidFill>
                <a:effectLst/>
                <a:latin typeface="+mn-lt"/>
                <a:ea typeface="+mn-ea"/>
                <a:cs typeface="+mn-cs"/>
              </a:rPr>
              <a:t> Death during pregnancy or within one year of the end of pregnancy from: a pregnancy complication, a chain of events initiated by pregnancy, or the aggravation of an unrelated condition by the physiologic effects of pregnancy. Used by the Centers for Disease Control and Prevention (CDC) to report U.S. trends, this measure is typically reported as a ratio per 100,000 live births. In this brief, when we discuss causes of maternal deaths and current rates, we will generally be using pregnancy-related mortality as our index.</a:t>
            </a:r>
          </a:p>
          <a:p>
            <a:r>
              <a:rPr lang="en-US" sz="1200" b="1" i="1" kern="1200" dirty="0" smtClean="0">
                <a:solidFill>
                  <a:schemeClr val="tx1"/>
                </a:solidFill>
                <a:effectLst/>
                <a:latin typeface="+mn-lt"/>
                <a:ea typeface="+mn-ea"/>
                <a:cs typeface="+mn-cs"/>
              </a:rPr>
              <a:t>Maternal mortality ratio:</a:t>
            </a:r>
            <a:r>
              <a:rPr lang="en-US" sz="1200" b="0" i="0" kern="1200" dirty="0" smtClean="0">
                <a:solidFill>
                  <a:schemeClr val="tx1"/>
                </a:solidFill>
                <a:effectLst/>
                <a:latin typeface="+mn-lt"/>
                <a:ea typeface="+mn-ea"/>
                <a:cs typeface="+mn-cs"/>
              </a:rPr>
              <a:t> Death while pregnant or within 42 days of the end of pregnancy, irrespective of the duration and site of the pregnancy, from any cause related to or aggravated by the pregnancy or its management, but not from accidental or incidental causes. Used by the World Health Organization in international comparisons, this measure is reported as a ratio per 100,000 live births. When we examine historical trends, we will be using maternal mortality as our index.</a:t>
            </a:r>
          </a:p>
          <a:p>
            <a:endParaRPr lang="en-US" dirty="0"/>
          </a:p>
        </p:txBody>
      </p:sp>
      <p:sp>
        <p:nvSpPr>
          <p:cNvPr id="4" name="Slide Number Placeholder 3"/>
          <p:cNvSpPr>
            <a:spLocks noGrp="1"/>
          </p:cNvSpPr>
          <p:nvPr>
            <p:ph type="sldNum" sz="quarter" idx="5"/>
          </p:nvPr>
        </p:nvSpPr>
        <p:spPr/>
        <p:txBody>
          <a:bodyPr/>
          <a:lstStyle/>
          <a:p>
            <a:fld id="{564B0A27-FC28-4858-A783-CA248738D843}" type="slidenum">
              <a:rPr lang="en-US" smtClean="0"/>
              <a:t>9</a:t>
            </a:fld>
            <a:endParaRPr lang="en-US"/>
          </a:p>
        </p:txBody>
      </p:sp>
    </p:spTree>
    <p:extLst>
      <p:ext uri="{BB962C8B-B14F-4D97-AF65-F5344CB8AC3E}">
        <p14:creationId xmlns:p14="http://schemas.microsoft.com/office/powerpoint/2010/main" val="2892407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2"/>
                </a:solidFill>
              </a:defRPr>
            </a:lvl1pPr>
            <a:lvl2pPr marL="457081" indent="0" algn="ctr">
              <a:buNone/>
              <a:defRPr>
                <a:solidFill>
                  <a:schemeClr val="tx1">
                    <a:tint val="75000"/>
                  </a:schemeClr>
                </a:solidFill>
              </a:defRPr>
            </a:lvl2pPr>
            <a:lvl3pPr marL="914164" indent="0" algn="ctr">
              <a:buNone/>
              <a:defRPr>
                <a:solidFill>
                  <a:schemeClr val="tx1">
                    <a:tint val="75000"/>
                  </a:schemeClr>
                </a:solidFill>
              </a:defRPr>
            </a:lvl3pPr>
            <a:lvl4pPr marL="1371244" indent="0" algn="ctr">
              <a:buNone/>
              <a:defRPr>
                <a:solidFill>
                  <a:schemeClr val="tx1">
                    <a:tint val="75000"/>
                  </a:schemeClr>
                </a:solidFill>
              </a:defRPr>
            </a:lvl4pPr>
            <a:lvl5pPr marL="1828328" indent="0" algn="ctr">
              <a:buNone/>
              <a:defRPr>
                <a:solidFill>
                  <a:schemeClr val="tx1">
                    <a:tint val="75000"/>
                  </a:schemeClr>
                </a:solidFill>
              </a:defRPr>
            </a:lvl5pPr>
            <a:lvl6pPr marL="2285410" indent="0" algn="ctr">
              <a:buNone/>
              <a:defRPr>
                <a:solidFill>
                  <a:schemeClr val="tx1">
                    <a:tint val="75000"/>
                  </a:schemeClr>
                </a:solidFill>
              </a:defRPr>
            </a:lvl6pPr>
            <a:lvl7pPr marL="2742490" indent="0" algn="ctr">
              <a:buNone/>
              <a:defRPr>
                <a:solidFill>
                  <a:schemeClr val="tx1">
                    <a:tint val="75000"/>
                  </a:schemeClr>
                </a:solidFill>
              </a:defRPr>
            </a:lvl7pPr>
            <a:lvl8pPr marL="3199572" indent="0" algn="ctr">
              <a:buNone/>
              <a:defRPr>
                <a:solidFill>
                  <a:schemeClr val="tx1">
                    <a:tint val="75000"/>
                  </a:schemeClr>
                </a:solidFill>
              </a:defRPr>
            </a:lvl8pPr>
            <a:lvl9pPr marL="3656653"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16E333E9-D746-45CE-AA43-D7D4FF255F28}" type="datetimeFigureOut">
              <a:rPr lang="en-US" smtClean="0"/>
              <a:t>10/12/2021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2AB188-8542-42D5-90E8-23674E6E5ED5}" type="slidenum">
              <a:rPr lang="en-US" smtClean="0"/>
              <a:t>‹#›</a:t>
            </a:fld>
            <a:endParaRPr lang="en-US" dirty="0"/>
          </a:p>
        </p:txBody>
      </p:sp>
    </p:spTree>
    <p:extLst>
      <p:ext uri="{BB962C8B-B14F-4D97-AF65-F5344CB8AC3E}">
        <p14:creationId xmlns:p14="http://schemas.microsoft.com/office/powerpoint/2010/main" val="4208468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2140200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2"/>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1491274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3254686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b="0">
                <a:solidFill>
                  <a:srgbClr val="E29A09"/>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2567195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1192434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E29A09"/>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solidFill>
                  <a:srgbClr val="E29A09"/>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697277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21870834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38453525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solidFill>
                  <a:srgbClr val="E29A09"/>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39796569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315376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2"/>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19626660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4"/>
            <a:ext cx="2133600" cy="365125"/>
          </a:xfrm>
          <a:prstGeom prst="rect">
            <a:avLst/>
          </a:prstGeom>
        </p:spPr>
        <p:txBody>
          <a:bodyPr/>
          <a:lstStyle/>
          <a:p>
            <a:fld id="{5BBB76E2-789D-0148-8C4F-E2403D6B903A}"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4219410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360887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b="0">
                <a:solidFill>
                  <a:srgbClr val="E29A09"/>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3268612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77283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E29A09"/>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solidFill>
                  <a:srgbClr val="E29A09"/>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1037449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169762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69538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solidFill>
                  <a:srgbClr val="E29A09"/>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FBA54-5C1B-D348-9A99-18A91FDE7B7F}" type="slidenum">
              <a:rPr lang="en-US" smtClean="0"/>
              <a:t>‹#›</a:t>
            </a:fld>
            <a:endParaRPr lang="en-US"/>
          </a:p>
        </p:txBody>
      </p:sp>
    </p:spTree>
    <p:extLst>
      <p:ext uri="{BB962C8B-B14F-4D97-AF65-F5344CB8AC3E}">
        <p14:creationId xmlns:p14="http://schemas.microsoft.com/office/powerpoint/2010/main" val="24988613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2.jp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3.jp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3.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18" tIns="45709" rIns="91418" bIns="45709"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6"/>
            <a:ext cx="8229600" cy="4525963"/>
          </a:xfrm>
          <a:prstGeom prst="rect">
            <a:avLst/>
          </a:prstGeom>
        </p:spPr>
        <p:txBody>
          <a:bodyPr vert="horz" lIns="91418" tIns="45709" rIns="91418" bIns="4570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4"/>
            <a:ext cx="2133600" cy="365125"/>
          </a:xfrm>
          <a:prstGeom prst="rect">
            <a:avLst/>
          </a:prstGeom>
        </p:spPr>
        <p:txBody>
          <a:bodyPr vert="horz" lIns="91418" tIns="45709" rIns="91418" bIns="45709" rtlCol="0" anchor="ctr"/>
          <a:lstStyle>
            <a:lvl1pPr algn="l">
              <a:defRPr sz="1200">
                <a:solidFill>
                  <a:schemeClr val="bg1"/>
                </a:solidFill>
              </a:defRPr>
            </a:lvl1pPr>
          </a:lstStyle>
          <a:p>
            <a:fld id="{16E333E9-D746-45CE-AA43-D7D4FF255F28}" type="datetimeFigureOut">
              <a:rPr lang="en-US" smtClean="0"/>
              <a:pPr/>
              <a:t>10/12/2021</a:t>
            </a:fld>
            <a:endParaRPr lang="en-US" dirty="0"/>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18" tIns="45709" rIns="91418" bIns="45709"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18" tIns="45709" rIns="91418" bIns="45709" rtlCol="0" anchor="ctr"/>
          <a:lstStyle>
            <a:lvl1pPr algn="r">
              <a:defRPr sz="1200">
                <a:solidFill>
                  <a:schemeClr val="bg1"/>
                </a:solidFill>
              </a:defRPr>
            </a:lvl1pPr>
          </a:lstStyle>
          <a:p>
            <a:fld id="{C52AB188-8542-42D5-90E8-23674E6E5ED5}" type="slidenum">
              <a:rPr lang="en-US" smtClean="0"/>
              <a:pPr/>
              <a:t>‹#›</a:t>
            </a:fld>
            <a:endParaRPr lang="en-US" dirty="0"/>
          </a:p>
        </p:txBody>
      </p:sp>
    </p:spTree>
    <p:extLst>
      <p:ext uri="{BB962C8B-B14F-4D97-AF65-F5344CB8AC3E}">
        <p14:creationId xmlns:p14="http://schemas.microsoft.com/office/powerpoint/2010/main" val="175798251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164" rtl="0" eaLnBrk="1" latinLnBrk="0" hangingPunct="1">
        <a:spcBef>
          <a:spcPct val="0"/>
        </a:spcBef>
        <a:buNone/>
        <a:defRPr sz="4000" kern="1200">
          <a:solidFill>
            <a:schemeClr val="bg1"/>
          </a:solidFill>
          <a:latin typeface="+mj-lt"/>
          <a:ea typeface="+mj-ea"/>
          <a:cs typeface="+mj-cs"/>
        </a:defRPr>
      </a:lvl1pPr>
    </p:titleStyle>
    <p:bodyStyle>
      <a:lvl1pPr marL="342811" indent="-342811" algn="l" defTabSz="914164" rtl="0" eaLnBrk="1" latinLnBrk="0" hangingPunct="1">
        <a:spcBef>
          <a:spcPct val="20000"/>
        </a:spcBef>
        <a:buClr>
          <a:schemeClr val="bg2"/>
        </a:buClr>
        <a:buFont typeface="Arial"/>
        <a:buChar char="•"/>
        <a:defRPr sz="2800" kern="1200">
          <a:solidFill>
            <a:schemeClr val="bg1"/>
          </a:solidFill>
          <a:latin typeface="+mn-lt"/>
          <a:ea typeface="+mn-ea"/>
          <a:cs typeface="+mn-cs"/>
        </a:defRPr>
      </a:lvl1pPr>
      <a:lvl2pPr marL="742757" indent="-285677" algn="l" defTabSz="914164" rtl="0" eaLnBrk="1" latinLnBrk="0" hangingPunct="1">
        <a:spcBef>
          <a:spcPct val="20000"/>
        </a:spcBef>
        <a:buClr>
          <a:schemeClr val="bg2"/>
        </a:buClr>
        <a:buFont typeface="Arial"/>
        <a:buChar char="•"/>
        <a:defRPr sz="2400" kern="1200">
          <a:solidFill>
            <a:schemeClr val="bg1"/>
          </a:solidFill>
          <a:latin typeface="+mn-lt"/>
          <a:ea typeface="+mn-ea"/>
          <a:cs typeface="+mn-cs"/>
        </a:defRPr>
      </a:lvl2pPr>
      <a:lvl3pPr marL="1142705" indent="-228541" algn="l" defTabSz="914164" rtl="0" eaLnBrk="1" latinLnBrk="0" hangingPunct="1">
        <a:spcBef>
          <a:spcPct val="20000"/>
        </a:spcBef>
        <a:buClr>
          <a:schemeClr val="bg2"/>
        </a:buClr>
        <a:buFont typeface="Arial"/>
        <a:buChar char="•"/>
        <a:defRPr sz="2400" kern="1200">
          <a:solidFill>
            <a:schemeClr val="bg1"/>
          </a:solidFill>
          <a:latin typeface="+mn-lt"/>
          <a:ea typeface="+mn-ea"/>
          <a:cs typeface="+mn-cs"/>
        </a:defRPr>
      </a:lvl3pPr>
      <a:lvl4pPr marL="1599785" indent="-228541" algn="l" defTabSz="914164" rtl="0" eaLnBrk="1" latinLnBrk="0" hangingPunct="1">
        <a:spcBef>
          <a:spcPct val="20000"/>
        </a:spcBef>
        <a:buClr>
          <a:schemeClr val="bg2"/>
        </a:buClr>
        <a:buFont typeface="Arial"/>
        <a:buChar char="•"/>
        <a:defRPr sz="2000" kern="1200">
          <a:solidFill>
            <a:schemeClr val="bg1"/>
          </a:solidFill>
          <a:latin typeface="+mn-lt"/>
          <a:ea typeface="+mn-ea"/>
          <a:cs typeface="+mn-cs"/>
        </a:defRPr>
      </a:lvl4pPr>
      <a:lvl5pPr marL="2056867" indent="-228541" algn="l" defTabSz="914164" rtl="0" eaLnBrk="1" latinLnBrk="0" hangingPunct="1">
        <a:spcBef>
          <a:spcPct val="20000"/>
        </a:spcBef>
        <a:buClr>
          <a:schemeClr val="bg2"/>
        </a:buClr>
        <a:buFont typeface="Arial"/>
        <a:buChar char="•"/>
        <a:defRPr sz="2000" kern="1200">
          <a:solidFill>
            <a:schemeClr val="bg1"/>
          </a:solidFill>
          <a:latin typeface="+mn-lt"/>
          <a:ea typeface="+mn-ea"/>
          <a:cs typeface="+mn-cs"/>
        </a:defRPr>
      </a:lvl5pPr>
      <a:lvl6pPr marL="2513949" indent="-228541" algn="l" defTabSz="9141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032" indent="-228541" algn="l" defTabSz="9141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113" indent="-228541" algn="l" defTabSz="9141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195" indent="-228541" algn="l" defTabSz="91416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164" rtl="0" eaLnBrk="1" latinLnBrk="0" hangingPunct="1">
        <a:defRPr sz="1800" kern="1200">
          <a:solidFill>
            <a:schemeClr val="tx1"/>
          </a:solidFill>
          <a:latin typeface="+mn-lt"/>
          <a:ea typeface="+mn-ea"/>
          <a:cs typeface="+mn-cs"/>
        </a:defRPr>
      </a:lvl1pPr>
      <a:lvl2pPr marL="457081" algn="l" defTabSz="914164" rtl="0" eaLnBrk="1" latinLnBrk="0" hangingPunct="1">
        <a:defRPr sz="1800" kern="1200">
          <a:solidFill>
            <a:schemeClr val="tx1"/>
          </a:solidFill>
          <a:latin typeface="+mn-lt"/>
          <a:ea typeface="+mn-ea"/>
          <a:cs typeface="+mn-cs"/>
        </a:defRPr>
      </a:lvl2pPr>
      <a:lvl3pPr marL="914164" algn="l" defTabSz="914164" rtl="0" eaLnBrk="1" latinLnBrk="0" hangingPunct="1">
        <a:defRPr sz="1800" kern="1200">
          <a:solidFill>
            <a:schemeClr val="tx1"/>
          </a:solidFill>
          <a:latin typeface="+mn-lt"/>
          <a:ea typeface="+mn-ea"/>
          <a:cs typeface="+mn-cs"/>
        </a:defRPr>
      </a:lvl3pPr>
      <a:lvl4pPr marL="1371244" algn="l" defTabSz="914164" rtl="0" eaLnBrk="1" latinLnBrk="0" hangingPunct="1">
        <a:defRPr sz="1800" kern="1200">
          <a:solidFill>
            <a:schemeClr val="tx1"/>
          </a:solidFill>
          <a:latin typeface="+mn-lt"/>
          <a:ea typeface="+mn-ea"/>
          <a:cs typeface="+mn-cs"/>
        </a:defRPr>
      </a:lvl4pPr>
      <a:lvl5pPr marL="1828328" algn="l" defTabSz="914164" rtl="0" eaLnBrk="1" latinLnBrk="0" hangingPunct="1">
        <a:defRPr sz="1800" kern="1200">
          <a:solidFill>
            <a:schemeClr val="tx1"/>
          </a:solidFill>
          <a:latin typeface="+mn-lt"/>
          <a:ea typeface="+mn-ea"/>
          <a:cs typeface="+mn-cs"/>
        </a:defRPr>
      </a:lvl5pPr>
      <a:lvl6pPr marL="2285410" algn="l" defTabSz="914164" rtl="0" eaLnBrk="1" latinLnBrk="0" hangingPunct="1">
        <a:defRPr sz="1800" kern="1200">
          <a:solidFill>
            <a:schemeClr val="tx1"/>
          </a:solidFill>
          <a:latin typeface="+mn-lt"/>
          <a:ea typeface="+mn-ea"/>
          <a:cs typeface="+mn-cs"/>
        </a:defRPr>
      </a:lvl6pPr>
      <a:lvl7pPr marL="2742490" algn="l" defTabSz="914164" rtl="0" eaLnBrk="1" latinLnBrk="0" hangingPunct="1">
        <a:defRPr sz="1800" kern="1200">
          <a:solidFill>
            <a:schemeClr val="tx1"/>
          </a:solidFill>
          <a:latin typeface="+mn-lt"/>
          <a:ea typeface="+mn-ea"/>
          <a:cs typeface="+mn-cs"/>
        </a:defRPr>
      </a:lvl7pPr>
      <a:lvl8pPr marL="3199572" algn="l" defTabSz="914164" rtl="0" eaLnBrk="1" latinLnBrk="0" hangingPunct="1">
        <a:defRPr sz="1800" kern="1200">
          <a:solidFill>
            <a:schemeClr val="tx1"/>
          </a:solidFill>
          <a:latin typeface="+mn-lt"/>
          <a:ea typeface="+mn-ea"/>
          <a:cs typeface="+mn-cs"/>
        </a:defRPr>
      </a:lvl8pPr>
      <a:lvl9pPr marL="3656653" algn="l" defTabSz="91416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261756" y="6248404"/>
            <a:ext cx="2977244"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391400" y="6248404"/>
            <a:ext cx="1295400" cy="365125"/>
          </a:xfrm>
          <a:prstGeom prst="rect">
            <a:avLst/>
          </a:prstGeom>
        </p:spPr>
        <p:txBody>
          <a:bodyPr vert="horz" lIns="91440" tIns="45720" rIns="91440" bIns="45720" rtlCol="0" anchor="ctr"/>
          <a:lstStyle>
            <a:lvl1pPr algn="r">
              <a:defRPr sz="1200">
                <a:solidFill>
                  <a:srgbClr val="FFFFFF"/>
                </a:solidFill>
              </a:defRPr>
            </a:lvl1pPr>
          </a:lstStyle>
          <a:p>
            <a:fld id="{4A3FBA54-5C1B-D348-9A99-18A91FDE7B7F}" type="slidenum">
              <a:rPr lang="en-US" smtClean="0"/>
              <a:pPr/>
              <a:t>‹#›</a:t>
            </a:fld>
            <a:endParaRPr lang="en-US" dirty="0"/>
          </a:p>
        </p:txBody>
      </p:sp>
    </p:spTree>
    <p:extLst>
      <p:ext uri="{BB962C8B-B14F-4D97-AF65-F5344CB8AC3E}">
        <p14:creationId xmlns:p14="http://schemas.microsoft.com/office/powerpoint/2010/main" val="1854466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ctr" defTabSz="457189" rtl="0" eaLnBrk="1" latinLnBrk="0" hangingPunct="1">
        <a:spcBef>
          <a:spcPct val="0"/>
        </a:spcBef>
        <a:buNone/>
        <a:defRPr sz="4000" u="none" kern="1200">
          <a:solidFill>
            <a:schemeClr val="tx2"/>
          </a:solidFill>
          <a:latin typeface="+mj-lt"/>
          <a:ea typeface="+mj-ea"/>
          <a:cs typeface="+mj-cs"/>
        </a:defRPr>
      </a:lvl1pPr>
    </p:titleStyle>
    <p:bodyStyle>
      <a:lvl1pPr marL="342891" indent="-342891" algn="l" defTabSz="457189" rtl="0" eaLnBrk="1" latinLnBrk="0" hangingPunct="1">
        <a:spcBef>
          <a:spcPct val="20000"/>
        </a:spcBef>
        <a:buClr>
          <a:schemeClr val="bg2"/>
        </a:buClr>
        <a:buFont typeface="Arial"/>
        <a:buChar char="•"/>
        <a:defRPr sz="2800" kern="1200">
          <a:solidFill>
            <a:schemeClr val="tx1"/>
          </a:solidFill>
          <a:latin typeface="+mn-lt"/>
          <a:ea typeface="+mn-ea"/>
          <a:cs typeface="+mn-cs"/>
        </a:defRPr>
      </a:lvl1pPr>
      <a:lvl2pPr marL="742932" indent="-285744" algn="l" defTabSz="457189" rtl="0" eaLnBrk="1" latinLnBrk="0" hangingPunct="1">
        <a:spcBef>
          <a:spcPct val="20000"/>
        </a:spcBef>
        <a:buClr>
          <a:schemeClr val="bg2"/>
        </a:buClr>
        <a:buFont typeface="Arial"/>
        <a:buChar char="•"/>
        <a:defRPr sz="2400" kern="1200">
          <a:solidFill>
            <a:schemeClr val="tx1"/>
          </a:solidFill>
          <a:latin typeface="+mn-lt"/>
          <a:ea typeface="+mn-ea"/>
          <a:cs typeface="+mn-cs"/>
        </a:defRPr>
      </a:lvl2pPr>
      <a:lvl3pPr marL="1142971" indent="-228594" algn="l" defTabSz="457189" rtl="0" eaLnBrk="1" latinLnBrk="0" hangingPunct="1">
        <a:spcBef>
          <a:spcPct val="20000"/>
        </a:spcBef>
        <a:buClr>
          <a:schemeClr val="bg2"/>
        </a:buClr>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Clr>
          <a:schemeClr val="bg2"/>
        </a:buClr>
        <a:buFont typeface="Arial"/>
        <a:buChar char="•"/>
        <a:defRPr sz="2000" kern="1200">
          <a:solidFill>
            <a:schemeClr val="tx1"/>
          </a:solidFill>
          <a:latin typeface="+mn-lt"/>
          <a:ea typeface="+mn-ea"/>
          <a:cs typeface="+mn-cs"/>
        </a:defRPr>
      </a:lvl4pPr>
      <a:lvl5pPr marL="2057349" indent="-228594" algn="l" defTabSz="457189" rtl="0" eaLnBrk="1" latinLnBrk="0" hangingPunct="1">
        <a:spcBef>
          <a:spcPct val="20000"/>
        </a:spcBef>
        <a:buClr>
          <a:schemeClr val="bg2"/>
        </a:buClr>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261756" y="6248404"/>
            <a:ext cx="2977244"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391400" y="6248404"/>
            <a:ext cx="1295400" cy="365125"/>
          </a:xfrm>
          <a:prstGeom prst="rect">
            <a:avLst/>
          </a:prstGeom>
        </p:spPr>
        <p:txBody>
          <a:bodyPr vert="horz" lIns="91440" tIns="45720" rIns="91440" bIns="45720" rtlCol="0" anchor="ctr"/>
          <a:lstStyle>
            <a:lvl1pPr algn="r">
              <a:defRPr sz="1200">
                <a:solidFill>
                  <a:srgbClr val="FFFFFF"/>
                </a:solidFill>
              </a:defRPr>
            </a:lvl1pPr>
          </a:lstStyle>
          <a:p>
            <a:fld id="{4A3FBA54-5C1B-D348-9A99-18A91FDE7B7F}" type="slidenum">
              <a:rPr lang="en-US" smtClean="0"/>
              <a:pPr/>
              <a:t>‹#›</a:t>
            </a:fld>
            <a:endParaRPr lang="en-US" dirty="0"/>
          </a:p>
        </p:txBody>
      </p:sp>
    </p:spTree>
    <p:extLst>
      <p:ext uri="{BB962C8B-B14F-4D97-AF65-F5344CB8AC3E}">
        <p14:creationId xmlns:p14="http://schemas.microsoft.com/office/powerpoint/2010/main" val="222563921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Lst>
  <p:txStyles>
    <p:titleStyle>
      <a:lvl1pPr algn="ctr" defTabSz="457189" rtl="0" eaLnBrk="1" latinLnBrk="0" hangingPunct="1">
        <a:spcBef>
          <a:spcPct val="0"/>
        </a:spcBef>
        <a:buNone/>
        <a:defRPr sz="4000" u="none" kern="1200">
          <a:solidFill>
            <a:schemeClr val="bg1"/>
          </a:solidFill>
          <a:latin typeface="+mj-lt"/>
          <a:ea typeface="+mj-ea"/>
          <a:cs typeface="+mj-cs"/>
        </a:defRPr>
      </a:lvl1pPr>
    </p:titleStyle>
    <p:bodyStyle>
      <a:lvl1pPr marL="342891" indent="-342891" algn="l" defTabSz="457189" rtl="0" eaLnBrk="1" latinLnBrk="0" hangingPunct="1">
        <a:spcBef>
          <a:spcPct val="20000"/>
        </a:spcBef>
        <a:buClr>
          <a:schemeClr val="bg2"/>
        </a:buClr>
        <a:buFont typeface="Arial"/>
        <a:buChar char="•"/>
        <a:defRPr sz="2800" kern="1200">
          <a:solidFill>
            <a:srgbClr val="FFFFFF"/>
          </a:solidFill>
          <a:latin typeface="+mn-lt"/>
          <a:ea typeface="+mn-ea"/>
          <a:cs typeface="+mn-cs"/>
        </a:defRPr>
      </a:lvl1pPr>
      <a:lvl2pPr marL="742932" indent="-285744" algn="l" defTabSz="457189" rtl="0" eaLnBrk="1" latinLnBrk="0" hangingPunct="1">
        <a:spcBef>
          <a:spcPct val="20000"/>
        </a:spcBef>
        <a:buClr>
          <a:schemeClr val="bg2"/>
        </a:buClr>
        <a:buFont typeface="Arial"/>
        <a:buChar char="•"/>
        <a:defRPr sz="2400" kern="1200">
          <a:solidFill>
            <a:srgbClr val="FFFFFF"/>
          </a:solidFill>
          <a:latin typeface="+mn-lt"/>
          <a:ea typeface="+mn-ea"/>
          <a:cs typeface="+mn-cs"/>
        </a:defRPr>
      </a:lvl2pPr>
      <a:lvl3pPr marL="1142971" indent="-228594" algn="l" defTabSz="457189" rtl="0" eaLnBrk="1" latinLnBrk="0" hangingPunct="1">
        <a:spcBef>
          <a:spcPct val="20000"/>
        </a:spcBef>
        <a:buClr>
          <a:schemeClr val="bg2"/>
        </a:buClr>
        <a:buFont typeface="Arial"/>
        <a:buChar char="•"/>
        <a:defRPr sz="2400" kern="1200">
          <a:solidFill>
            <a:srgbClr val="FFFFFF"/>
          </a:solidFill>
          <a:latin typeface="+mn-lt"/>
          <a:ea typeface="+mn-ea"/>
          <a:cs typeface="+mn-cs"/>
        </a:defRPr>
      </a:lvl3pPr>
      <a:lvl4pPr marL="1600160" indent="-228594" algn="l" defTabSz="457189" rtl="0" eaLnBrk="1" latinLnBrk="0" hangingPunct="1">
        <a:spcBef>
          <a:spcPct val="20000"/>
        </a:spcBef>
        <a:buClr>
          <a:schemeClr val="bg2"/>
        </a:buClr>
        <a:buFont typeface="Arial"/>
        <a:buChar char="•"/>
        <a:defRPr sz="2000" kern="1200">
          <a:solidFill>
            <a:srgbClr val="FFFFFF"/>
          </a:solidFill>
          <a:latin typeface="+mn-lt"/>
          <a:ea typeface="+mn-ea"/>
          <a:cs typeface="+mn-cs"/>
        </a:defRPr>
      </a:lvl4pPr>
      <a:lvl5pPr marL="2057349" indent="-228594" algn="l" defTabSz="457189" rtl="0" eaLnBrk="1" latinLnBrk="0" hangingPunct="1">
        <a:spcBef>
          <a:spcPct val="20000"/>
        </a:spcBef>
        <a:buClr>
          <a:schemeClr val="bg2"/>
        </a:buClr>
        <a:buFont typeface="Arial"/>
        <a:buChar char="•"/>
        <a:defRPr sz="2000" kern="1200">
          <a:solidFill>
            <a:srgbClr val="FFFFFF"/>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3"/>
            <a:ext cx="7772400" cy="2232025"/>
          </a:xfrm>
        </p:spPr>
        <p:txBody>
          <a:bodyPr/>
          <a:lstStyle/>
          <a:p>
            <a:r>
              <a:rPr lang="en-US" sz="4800" dirty="0"/>
              <a:t>Maternal </a:t>
            </a:r>
            <a:r>
              <a:rPr lang="en-US" sz="4800" dirty="0" smtClean="0"/>
              <a:t>Mortality</a:t>
            </a:r>
            <a:endParaRPr lang="en-US" dirty="0"/>
          </a:p>
        </p:txBody>
      </p:sp>
      <p:sp>
        <p:nvSpPr>
          <p:cNvPr id="3" name="Subtitle 2"/>
          <p:cNvSpPr>
            <a:spLocks noGrp="1"/>
          </p:cNvSpPr>
          <p:nvPr>
            <p:ph type="subTitle" idx="1"/>
          </p:nvPr>
        </p:nvSpPr>
        <p:spPr>
          <a:xfrm>
            <a:off x="0" y="4690824"/>
            <a:ext cx="9144000" cy="1752600"/>
          </a:xfrm>
        </p:spPr>
        <p:txBody>
          <a:bodyPr>
            <a:noAutofit/>
          </a:bodyPr>
          <a:lstStyle/>
          <a:p>
            <a:r>
              <a:rPr lang="en-US" sz="2400" dirty="0"/>
              <a:t>Annelee Boyle MD, FACOG</a:t>
            </a:r>
          </a:p>
          <a:p>
            <a:r>
              <a:rPr lang="en-US" sz="2400" dirty="0"/>
              <a:t>Associate Professor of Obstetrics and Gynecology </a:t>
            </a:r>
          </a:p>
          <a:p>
            <a:r>
              <a:rPr lang="en-US" sz="2400" dirty="0"/>
              <a:t>Division of Maternal Fetal Medicine</a:t>
            </a:r>
          </a:p>
          <a:p>
            <a:r>
              <a:rPr lang="en-US" sz="2400" dirty="0"/>
              <a:t>aboyle@hsc.wvu.edu</a:t>
            </a:r>
          </a:p>
        </p:txBody>
      </p:sp>
      <p:pic>
        <p:nvPicPr>
          <p:cNvPr id="5" name="Picture 4"/>
          <p:cNvPicPr>
            <a:picLocks noChangeAspect="1"/>
          </p:cNvPicPr>
          <p:nvPr/>
        </p:nvPicPr>
        <p:blipFill>
          <a:blip r:embed="rId2"/>
          <a:stretch>
            <a:fillRect/>
          </a:stretch>
        </p:blipFill>
        <p:spPr>
          <a:xfrm>
            <a:off x="1361876" y="1447800"/>
            <a:ext cx="6420255" cy="762000"/>
          </a:xfrm>
          <a:prstGeom prst="rect">
            <a:avLst/>
          </a:prstGeom>
        </p:spPr>
      </p:pic>
    </p:spTree>
    <p:extLst>
      <p:ext uri="{BB962C8B-B14F-4D97-AF65-F5344CB8AC3E}">
        <p14:creationId xmlns:p14="http://schemas.microsoft.com/office/powerpoint/2010/main" val="2178434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pPr>
              <a:defRPr/>
            </a:pPr>
            <a:r>
              <a:rPr lang="en-US" altLang="en-US" sz="4400" dirty="0"/>
              <a:t>I have no </a:t>
            </a:r>
            <a:r>
              <a:rPr lang="en-US" altLang="en-US" sz="4400" dirty="0" smtClean="0"/>
              <a:t>financial </a:t>
            </a:r>
            <a:r>
              <a:rPr lang="en-US" altLang="en-US" sz="4400" dirty="0" smtClean="0"/>
              <a:t>conflicts </a:t>
            </a:r>
            <a:r>
              <a:rPr lang="en-US" altLang="en-US" sz="4400" dirty="0"/>
              <a:t>of interest to </a:t>
            </a:r>
            <a:r>
              <a:rPr lang="en-US" altLang="en-US" sz="4400" dirty="0" smtClean="0"/>
              <a:t>disclose</a:t>
            </a:r>
          </a:p>
          <a:p>
            <a:pPr>
              <a:defRPr/>
            </a:pPr>
            <a:r>
              <a:rPr lang="en-US" altLang="en-US" sz="4400" dirty="0" smtClean="0"/>
              <a:t>I am a practicing Catholic who will be discussing abortion </a:t>
            </a:r>
            <a:endParaRPr lang="en-US" altLang="en-US" sz="4400" dirty="0"/>
          </a:p>
          <a:p>
            <a:pPr marL="0" indent="0">
              <a:buNone/>
              <a:defRPr/>
            </a:pPr>
            <a:endParaRPr lang="en-US" altLang="en-US" dirty="0"/>
          </a:p>
        </p:txBody>
      </p:sp>
    </p:spTree>
    <p:extLst>
      <p:ext uri="{BB962C8B-B14F-4D97-AF65-F5344CB8AC3E}">
        <p14:creationId xmlns:p14="http://schemas.microsoft.com/office/powerpoint/2010/main" val="1293954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647BF-974E-4680-B916-2E72761CBFFB}"/>
              </a:ext>
            </a:extLst>
          </p:cNvPr>
          <p:cNvSpPr>
            <a:spLocks noGrp="1"/>
          </p:cNvSpPr>
          <p:nvPr>
            <p:ph type="title"/>
          </p:nvPr>
        </p:nvSpPr>
        <p:spPr/>
        <p:txBody>
          <a:bodyPr/>
          <a:lstStyle/>
          <a:p>
            <a:r>
              <a:rPr lang="en-US" dirty="0" smtClean="0"/>
              <a:t>Definitions  </a:t>
            </a:r>
            <a:endParaRPr lang="en-US" dirty="0"/>
          </a:p>
        </p:txBody>
      </p:sp>
      <p:pic>
        <p:nvPicPr>
          <p:cNvPr id="10" name="Picture 9"/>
          <p:cNvPicPr>
            <a:picLocks noChangeAspect="1"/>
          </p:cNvPicPr>
          <p:nvPr/>
        </p:nvPicPr>
        <p:blipFill>
          <a:blip r:embed="rId3"/>
          <a:stretch>
            <a:fillRect/>
          </a:stretch>
        </p:blipFill>
        <p:spPr>
          <a:xfrm>
            <a:off x="0" y="1186015"/>
            <a:ext cx="9144000" cy="5699106"/>
          </a:xfrm>
          <a:prstGeom prst="rect">
            <a:avLst/>
          </a:prstGeom>
        </p:spPr>
      </p:pic>
    </p:spTree>
    <p:extLst>
      <p:ext uri="{BB962C8B-B14F-4D97-AF65-F5344CB8AC3E}">
        <p14:creationId xmlns:p14="http://schemas.microsoft.com/office/powerpoint/2010/main" val="1538302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647BF-974E-4680-B916-2E72761CBFFB}"/>
              </a:ext>
            </a:extLst>
          </p:cNvPr>
          <p:cNvSpPr>
            <a:spLocks noGrp="1"/>
          </p:cNvSpPr>
          <p:nvPr>
            <p:ph type="title"/>
          </p:nvPr>
        </p:nvSpPr>
        <p:spPr/>
        <p:txBody>
          <a:bodyPr>
            <a:normAutofit/>
          </a:bodyPr>
          <a:lstStyle/>
          <a:p>
            <a:r>
              <a:rPr lang="en-US" dirty="0" smtClean="0"/>
              <a:t>Timing of Death</a:t>
            </a:r>
            <a:endParaRPr lang="en-US" dirty="0"/>
          </a:p>
        </p:txBody>
      </p:sp>
      <p:pic>
        <p:nvPicPr>
          <p:cNvPr id="3" name="Picture 2"/>
          <p:cNvPicPr>
            <a:picLocks noChangeAspect="1"/>
          </p:cNvPicPr>
          <p:nvPr/>
        </p:nvPicPr>
        <p:blipFill>
          <a:blip r:embed="rId3"/>
          <a:stretch>
            <a:fillRect/>
          </a:stretch>
        </p:blipFill>
        <p:spPr>
          <a:xfrm>
            <a:off x="183392" y="1186720"/>
            <a:ext cx="8758238" cy="5605272"/>
          </a:xfrm>
          <a:prstGeom prst="rect">
            <a:avLst/>
          </a:prstGeom>
        </p:spPr>
      </p:pic>
    </p:spTree>
    <p:extLst>
      <p:ext uri="{BB962C8B-B14F-4D97-AF65-F5344CB8AC3E}">
        <p14:creationId xmlns:p14="http://schemas.microsoft.com/office/powerpoint/2010/main" val="2678249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extBox 5"/>
          <p:cNvSpPr txBox="1"/>
          <p:nvPr/>
        </p:nvSpPr>
        <p:spPr>
          <a:xfrm>
            <a:off x="219889" y="6324600"/>
            <a:ext cx="8610600" cy="381000"/>
          </a:xfrm>
          <a:prstGeom prst="rect">
            <a:avLst/>
          </a:prstGeom>
          <a:noFill/>
        </p:spPr>
        <p:txBody>
          <a:bodyPr wrap="square" rtlCol="0">
            <a:spAutoFit/>
          </a:bodyPr>
          <a:lstStyle/>
          <a:p>
            <a:r>
              <a:rPr lang="en-US" dirty="0" smtClean="0"/>
              <a:t>ACOG BP 212 Pregnancy in Heart Disease May 2019</a:t>
            </a:r>
            <a:endParaRPr lang="en-US" dirty="0"/>
          </a:p>
        </p:txBody>
      </p:sp>
      <p:pic>
        <p:nvPicPr>
          <p:cNvPr id="7" name="Picture 6"/>
          <p:cNvPicPr>
            <a:picLocks noChangeAspect="1"/>
          </p:cNvPicPr>
          <p:nvPr/>
        </p:nvPicPr>
        <p:blipFill>
          <a:blip r:embed="rId2"/>
          <a:stretch>
            <a:fillRect/>
          </a:stretch>
        </p:blipFill>
        <p:spPr>
          <a:xfrm>
            <a:off x="0" y="457200"/>
            <a:ext cx="9162367" cy="5105400"/>
          </a:xfrm>
          <a:prstGeom prst="rect">
            <a:avLst/>
          </a:prstGeom>
        </p:spPr>
      </p:pic>
    </p:spTree>
    <p:extLst>
      <p:ext uri="{BB962C8B-B14F-4D97-AF65-F5344CB8AC3E}">
        <p14:creationId xmlns:p14="http://schemas.microsoft.com/office/powerpoint/2010/main" val="373298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647BF-974E-4680-B916-2E72761CBFFB}"/>
              </a:ext>
            </a:extLst>
          </p:cNvPr>
          <p:cNvSpPr>
            <a:spLocks noGrp="1"/>
          </p:cNvSpPr>
          <p:nvPr>
            <p:ph type="title"/>
          </p:nvPr>
        </p:nvSpPr>
        <p:spPr/>
        <p:txBody>
          <a:bodyPr>
            <a:normAutofit/>
          </a:bodyPr>
          <a:lstStyle/>
          <a:p>
            <a:r>
              <a:rPr lang="en-US" dirty="0" smtClean="0"/>
              <a:t>Timing of Death</a:t>
            </a:r>
            <a:endParaRPr lang="en-US" dirty="0"/>
          </a:p>
        </p:txBody>
      </p:sp>
      <p:pic>
        <p:nvPicPr>
          <p:cNvPr id="3" name="Picture 2"/>
          <p:cNvPicPr>
            <a:picLocks noChangeAspect="1"/>
          </p:cNvPicPr>
          <p:nvPr/>
        </p:nvPicPr>
        <p:blipFill>
          <a:blip r:embed="rId3"/>
          <a:stretch>
            <a:fillRect/>
          </a:stretch>
        </p:blipFill>
        <p:spPr>
          <a:xfrm>
            <a:off x="183392" y="1186720"/>
            <a:ext cx="8758238" cy="5605272"/>
          </a:xfrm>
          <a:prstGeom prst="rect">
            <a:avLst/>
          </a:prstGeom>
        </p:spPr>
      </p:pic>
    </p:spTree>
    <p:extLst>
      <p:ext uri="{BB962C8B-B14F-4D97-AF65-F5344CB8AC3E}">
        <p14:creationId xmlns:p14="http://schemas.microsoft.com/office/powerpoint/2010/main" val="901325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498" y="81200"/>
            <a:ext cx="9368463" cy="6472000"/>
          </a:xfrm>
          <a:prstGeom prst="rect">
            <a:avLst/>
          </a:prstGeom>
          <a:solidFill>
            <a:schemeClr val="bg1"/>
          </a:solidFill>
        </p:spPr>
      </p:pic>
    </p:spTree>
    <p:extLst>
      <p:ext uri="{BB962C8B-B14F-4D97-AF65-F5344CB8AC3E}">
        <p14:creationId xmlns:p14="http://schemas.microsoft.com/office/powerpoint/2010/main" val="3468779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WVU Medicine OB/GYN gives insight into COVID-19 vaccine and pregnancy | WVU  Medicine | wvnews.com"/>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34137" y="990600"/>
            <a:ext cx="8275725" cy="4648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3221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647BF-974E-4680-B916-2E72761CBFFB}"/>
              </a:ext>
            </a:extLst>
          </p:cNvPr>
          <p:cNvSpPr>
            <a:spLocks noGrp="1"/>
          </p:cNvSpPr>
          <p:nvPr>
            <p:ph type="title"/>
          </p:nvPr>
        </p:nvSpPr>
        <p:spPr/>
        <p:txBody>
          <a:bodyPr>
            <a:normAutofit/>
          </a:bodyPr>
          <a:lstStyle/>
          <a:p>
            <a:r>
              <a:rPr lang="en-US" dirty="0" smtClean="0"/>
              <a:t>Timing of Death</a:t>
            </a:r>
            <a:endParaRPr lang="en-US" dirty="0"/>
          </a:p>
        </p:txBody>
      </p:sp>
      <p:pic>
        <p:nvPicPr>
          <p:cNvPr id="3" name="Picture 2"/>
          <p:cNvPicPr>
            <a:picLocks noChangeAspect="1"/>
          </p:cNvPicPr>
          <p:nvPr/>
        </p:nvPicPr>
        <p:blipFill>
          <a:blip r:embed="rId3"/>
          <a:stretch>
            <a:fillRect/>
          </a:stretch>
        </p:blipFill>
        <p:spPr>
          <a:xfrm>
            <a:off x="183392" y="1186720"/>
            <a:ext cx="8758238" cy="5605272"/>
          </a:xfrm>
          <a:prstGeom prst="rect">
            <a:avLst/>
          </a:prstGeom>
        </p:spPr>
      </p:pic>
    </p:spTree>
    <p:extLst>
      <p:ext uri="{BB962C8B-B14F-4D97-AF65-F5344CB8AC3E}">
        <p14:creationId xmlns:p14="http://schemas.microsoft.com/office/powerpoint/2010/main" val="2210249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041F93"/>
      </a:dk2>
      <a:lt2>
        <a:srgbClr val="E29A09"/>
      </a:lt2>
      <a:accent1>
        <a:srgbClr val="CA262A"/>
      </a:accent1>
      <a:accent2>
        <a:srgbClr val="DE7422"/>
      </a:accent2>
      <a:accent3>
        <a:srgbClr val="007680"/>
      </a:accent3>
      <a:accent4>
        <a:srgbClr val="0078AB"/>
      </a:accent4>
      <a:accent5>
        <a:srgbClr val="527F33"/>
      </a:accent5>
      <a:accent6>
        <a:srgbClr val="D2C99F"/>
      </a:accent6>
      <a:hlink>
        <a:srgbClr val="8DCCCF"/>
      </a:hlink>
      <a:folHlink>
        <a:srgbClr val="827BA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1">
      <a:dk1>
        <a:sysClr val="windowText" lastClr="000000"/>
      </a:dk1>
      <a:lt1>
        <a:sysClr val="window" lastClr="FFFFFF"/>
      </a:lt1>
      <a:dk2>
        <a:srgbClr val="041F93"/>
      </a:dk2>
      <a:lt2>
        <a:srgbClr val="E29A09"/>
      </a:lt2>
      <a:accent1>
        <a:srgbClr val="CA262A"/>
      </a:accent1>
      <a:accent2>
        <a:srgbClr val="DE7422"/>
      </a:accent2>
      <a:accent3>
        <a:srgbClr val="007680"/>
      </a:accent3>
      <a:accent4>
        <a:srgbClr val="0078AB"/>
      </a:accent4>
      <a:accent5>
        <a:srgbClr val="527F33"/>
      </a:accent5>
      <a:accent6>
        <a:srgbClr val="D2C99F"/>
      </a:accent6>
      <a:hlink>
        <a:srgbClr val="8DCCCF"/>
      </a:hlink>
      <a:folHlink>
        <a:srgbClr val="827BA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Custom 1">
      <a:dk1>
        <a:sysClr val="windowText" lastClr="000000"/>
      </a:dk1>
      <a:lt1>
        <a:sysClr val="window" lastClr="FFFFFF"/>
      </a:lt1>
      <a:dk2>
        <a:srgbClr val="041F93"/>
      </a:dk2>
      <a:lt2>
        <a:srgbClr val="E29A09"/>
      </a:lt2>
      <a:accent1>
        <a:srgbClr val="CA262A"/>
      </a:accent1>
      <a:accent2>
        <a:srgbClr val="DE7422"/>
      </a:accent2>
      <a:accent3>
        <a:srgbClr val="007680"/>
      </a:accent3>
      <a:accent4>
        <a:srgbClr val="0078AB"/>
      </a:accent4>
      <a:accent5>
        <a:srgbClr val="527F33"/>
      </a:accent5>
      <a:accent6>
        <a:srgbClr val="D2C99F"/>
      </a:accent6>
      <a:hlink>
        <a:srgbClr val="8DCCCF"/>
      </a:hlink>
      <a:folHlink>
        <a:srgbClr val="827BA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951</Words>
  <Application>Microsoft Office PowerPoint</Application>
  <PresentationFormat>On-screen Show (4:3)</PresentationFormat>
  <Paragraphs>30</Paragraphs>
  <Slides>9</Slides>
  <Notes>5</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vt:i4>
      </vt:variant>
    </vt:vector>
  </HeadingPairs>
  <TitlesOfParts>
    <vt:vector size="14" baseType="lpstr">
      <vt:lpstr>Arial</vt:lpstr>
      <vt:lpstr>Calibri</vt:lpstr>
      <vt:lpstr>Office Theme</vt:lpstr>
      <vt:lpstr>Custom Design</vt:lpstr>
      <vt:lpstr>1_Custom Design</vt:lpstr>
      <vt:lpstr>Maternal Mortality</vt:lpstr>
      <vt:lpstr>Disclosures</vt:lpstr>
      <vt:lpstr>Definitions  </vt:lpstr>
      <vt:lpstr>Timing of Death</vt:lpstr>
      <vt:lpstr>PowerPoint Presentation</vt:lpstr>
      <vt:lpstr>Timing of Death</vt:lpstr>
      <vt:lpstr>PowerPoint Presentation</vt:lpstr>
      <vt:lpstr>PowerPoint Presentation</vt:lpstr>
      <vt:lpstr>Timing of Death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Hypertension in Pregnancy Risks, Algorithms, and Aspirin</dc:title>
  <dc:creator>Boyle, Annelee</dc:creator>
  <cp:lastModifiedBy>H56275</cp:lastModifiedBy>
  <cp:revision>18</cp:revision>
  <dcterms:created xsi:type="dcterms:W3CDTF">2020-10-19T13:47:10Z</dcterms:created>
  <dcterms:modified xsi:type="dcterms:W3CDTF">2021-10-12T20:55:57Z</dcterms:modified>
</cp:coreProperties>
</file>