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352" r:id="rId5"/>
    <p:sldId id="451" r:id="rId6"/>
    <p:sldId id="452" r:id="rId7"/>
    <p:sldId id="455" r:id="rId8"/>
    <p:sldId id="462" r:id="rId9"/>
    <p:sldId id="464" r:id="rId10"/>
    <p:sldId id="465" r:id="rId11"/>
    <p:sldId id="456" r:id="rId12"/>
    <p:sldId id="470" r:id="rId13"/>
    <p:sldId id="471" r:id="rId14"/>
    <p:sldId id="349" r:id="rId15"/>
    <p:sldId id="350" r:id="rId16"/>
    <p:sldId id="351" r:id="rId17"/>
    <p:sldId id="446" r:id="rId18"/>
    <p:sldId id="359" r:id="rId19"/>
    <p:sldId id="532" r:id="rId20"/>
    <p:sldId id="530" r:id="rId21"/>
    <p:sldId id="527" r:id="rId22"/>
    <p:sldId id="291" r:id="rId23"/>
    <p:sldId id="292" r:id="rId24"/>
    <p:sldId id="289" r:id="rId25"/>
    <p:sldId id="290" r:id="rId26"/>
    <p:sldId id="542" r:id="rId27"/>
    <p:sldId id="538" r:id="rId28"/>
  </p:sldIdLst>
  <p:sldSz cx="9144000" cy="6858000" type="screen4x3"/>
  <p:notesSz cx="7315200" cy="96012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mi Zieman" initials="MZ" lastIdx="1" clrIdx="0"/>
  <p:cmAuthor id="1" name=" " initials="MSOffice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5F5F5"/>
    <a:srgbClr val="FDFDF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6" autoAdjust="0"/>
    <p:restoredTop sz="64121" autoAdjust="0"/>
  </p:normalViewPr>
  <p:slideViewPr>
    <p:cSldViewPr snapToGrid="0">
      <p:cViewPr>
        <p:scale>
          <a:sx n="105" d="100"/>
          <a:sy n="105" d="100"/>
        </p:scale>
        <p:origin x="-714" y="-24"/>
      </p:cViewPr>
      <p:guideLst>
        <p:guide orient="horz" pos="1159"/>
        <p:guide pos="2880"/>
        <p:guide pos="3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448" y="-72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0" tIns="48326" rIns="96650" bIns="4832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0" tIns="48326" rIns="96650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0" tIns="48326" rIns="96650" bIns="48326" rtlCol="0" anchor="b"/>
          <a:lstStyle>
            <a:lvl1pPr algn="r">
              <a:defRPr sz="1300"/>
            </a:lvl1pPr>
          </a:lstStyle>
          <a:p>
            <a:fld id="{11CF016F-B857-4141-BCF2-692CD40F08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8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spcBef>
        <a:spcPts val="1200"/>
      </a:spcBef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71450" indent="-171450" algn="l" defTabSz="457200" rtl="0" eaLnBrk="1" latinLnBrk="0" hangingPunct="1">
      <a:spcBef>
        <a:spcPts val="3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42900" indent="-168275" algn="l" defTabSz="457200" rtl="0" eaLnBrk="1" latinLnBrk="0" hangingPunct="1">
      <a:buFont typeface="Calibri" pitchFamily="34" charset="0"/>
      <a:buChar char="‒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14350" indent="-171450" algn="l" defTabSz="457200" rtl="0" eaLnBrk="1" latinLnBrk="0" hangingPunct="1"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514350" indent="-171450" algn="l" defTabSz="457200" rtl="0" eaLnBrk="1" latinLnBrk="0" hangingPunct="1"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292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60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745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745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5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800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54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45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28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28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28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931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24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48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17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34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95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953" y="717048"/>
            <a:ext cx="7772400" cy="1470025"/>
          </a:xfrm>
        </p:spPr>
        <p:txBody>
          <a:bodyPr/>
          <a:lstStyle>
            <a:lvl1pPr>
              <a:lnSpc>
                <a:spcPts val="2800"/>
              </a:lnSpc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953" y="2187073"/>
            <a:ext cx="7799294" cy="787775"/>
          </a:xfrm>
        </p:spPr>
        <p:txBody>
          <a:bodyPr anchor="b" anchorCtr="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9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631825" indent="-228600">
              <a:spcBef>
                <a:spcPts val="0"/>
              </a:spcBef>
              <a:buFont typeface="Arial" pitchFamily="34" charset="0"/>
              <a:buChar char="▪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0850" y="6248401"/>
            <a:ext cx="285750" cy="361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3F48C01D-4331-AE4E-8FC5-266FCE3AA9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1700" y="6149975"/>
            <a:ext cx="73406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47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163356"/>
          </a:xfrm>
        </p:spPr>
        <p:txBody>
          <a:bodyPr/>
          <a:lstStyle>
            <a:lvl4pPr marL="631825" indent="-228600">
              <a:spcBef>
                <a:spcPts val="0"/>
              </a:spcBef>
              <a:buFont typeface="Arial" pitchFamily="34" charset="0"/>
              <a:buChar char="▪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0850" y="6248401"/>
            <a:ext cx="285750" cy="361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3F48C01D-4331-AE4E-8FC5-266FCE3AA9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04127" y="6102988"/>
            <a:ext cx="7769225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US" sz="1400" b="1" dirty="0" smtClean="0"/>
              <a:t>IT IS IMPORTANT THAT YOU BECOME FAMILIAR WITH THE FULL PRESCRIBING INFORMATION FOR SKYLA AND MIRENA, WHICH ARE PROVIDED.</a:t>
            </a:r>
            <a:endParaRPr lang="en-US" sz="14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1700" y="5589588"/>
            <a:ext cx="73406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1700" y="6149975"/>
            <a:ext cx="734060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8C01D-4331-AE4E-8FC5-266FCE3AA9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1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7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0850" y="6248401"/>
            <a:ext cx="285750" cy="361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fld id="{3F48C01D-4331-AE4E-8FC5-266FCE3AA9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2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1200"/>
        </a:spcBef>
        <a:buFont typeface="Arial" pitchFamily="34" charset="0"/>
        <a:buNone/>
        <a:defRPr sz="1600" b="1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174625" indent="-174625" algn="l" defTabSz="9144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16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403225" indent="-22860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Arial" pitchFamily="34" charset="0"/>
        <a:buChar char="‒"/>
        <a:defRPr sz="16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631825" indent="-228600" algn="l" defTabSz="914400" rtl="0" eaLnBrk="1" latinLnBrk="0" hangingPunct="1">
        <a:lnSpc>
          <a:spcPts val="1800"/>
        </a:lnSpc>
        <a:spcBef>
          <a:spcPts val="0"/>
        </a:spcBef>
        <a:buFont typeface="Arial" pitchFamily="34" charset="0"/>
        <a:buChar char="‒"/>
        <a:defRPr sz="16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631825" indent="-228600" algn="l" defTabSz="914400" rtl="0" eaLnBrk="1" latinLnBrk="0" hangingPunct="1">
        <a:lnSpc>
          <a:spcPts val="1800"/>
        </a:lnSpc>
        <a:spcBef>
          <a:spcPct val="20000"/>
        </a:spcBef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17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007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043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3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0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2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7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3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6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9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1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51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ID" val="01E077E703AA548000000779000A0014000200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ID" val="01E077E70215359000001013000A0014000200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ID" val="01E077E6FA4627C000001A9E000A0014000200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ID" val="01E077E6FA6E70400000235B000A001400020024"/>
</p:tagLst>
</file>

<file path=ppt/theme/theme1.xml><?xml version="1.0" encoding="utf-8"?>
<a:theme xmlns:a="http://schemas.openxmlformats.org/drawingml/2006/main" name="MIRE">
  <a:themeElements>
    <a:clrScheme name="Custom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C99"/>
      </a:accent1>
      <a:accent2>
        <a:srgbClr val="276092"/>
      </a:accent2>
      <a:accent3>
        <a:srgbClr val="EC008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80961D5454346A58B44BC743FA552" ma:contentTypeVersion="0" ma:contentTypeDescription="Create a new document." ma:contentTypeScope="" ma:versionID="3ac45b29aa830be758a92edfd139d70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654FB-6B94-4766-B687-82F6136A5F61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6F2A446-F62F-4A20-83E5-20D97A868F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A68D4B-4115-44F6-8488-E1DFBE9F81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MIRE</Template>
  <TotalTime>0</TotalTime>
  <Words>0</Words>
  <Application>Microsoft Office PowerPoint</Application>
  <PresentationFormat>On-screen Show (4:3)</PresentationFormat>
  <Paragraphs>0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CDM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Levonorgestrel-Releasing Intrauterine Systems (LNG-IUS)</dc:title>
  <dc:creator>The CDM Group</dc:creator>
  <cp:lastModifiedBy>Amy</cp:lastModifiedBy>
  <cp:revision>1022</cp:revision>
  <cp:lastPrinted>2014-06-05T19:18:15Z</cp:lastPrinted>
  <dcterms:created xsi:type="dcterms:W3CDTF">2014-05-16T17:10:15Z</dcterms:created>
  <dcterms:modified xsi:type="dcterms:W3CDTF">2014-11-06T15:52:23Z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0x01010073A80961D5454346A58B44BC743FA552</vt:lpwstr>
  </property>
  <property fmtid="{D5CDD505-2E9C-101B-9397-08002B2CF9AE}" pid="3" name="ArticulateUseProject">
    <vt:lpwstr>1</vt:lpwstr>
  </property>
  <property fmtid="{D5CDD505-2E9C-101B-9397-08002B2CF9AE}" pid="4" name="ArticulateProjectFull">
    <vt:lpwstr>C:\Users\reneec\Desktop\4_3\MIRE14CDNY2003_A_Residency_Program_IUS_Deck_v26.ppta</vt:lpwstr>
  </property>
  <property fmtid="{D5CDD505-2E9C-101B-9397-08002B2CF9AE}" pid="5" name="ArticulateGUID">
    <vt:lpwstr>8F5D0E7C-2511-4ECE-8C27-F379BFBF9CCC</vt:lpwstr>
  </property>
  <property fmtid="{D5CDD505-2E9C-101B-9397-08002B2CF9AE}" pid="6" name="ArticulatePath">
    <vt:lpwstr>MIRE14CDNY2003_A_Residency_Program_IUS_Deck_v26</vt:lpwstr>
  </property>
</Properties>
</file>